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4" r:id="rId2"/>
    <p:sldId id="258" r:id="rId3"/>
    <p:sldId id="259" r:id="rId4"/>
    <p:sldId id="260" r:id="rId5"/>
    <p:sldId id="261" r:id="rId6"/>
    <p:sldId id="262" r:id="rId7"/>
    <p:sldId id="263" r:id="rId8"/>
    <p:sldId id="264" r:id="rId9"/>
    <p:sldId id="265" r:id="rId10"/>
    <p:sldId id="283" r:id="rId11"/>
    <p:sldId id="266" r:id="rId12"/>
    <p:sldId id="267" r:id="rId13"/>
    <p:sldId id="268" r:id="rId14"/>
    <p:sldId id="275" r:id="rId15"/>
    <p:sldId id="270" r:id="rId16"/>
    <p:sldId id="274" r:id="rId17"/>
    <p:sldId id="276" r:id="rId18"/>
    <p:sldId id="271" r:id="rId19"/>
    <p:sldId id="272" r:id="rId20"/>
    <p:sldId id="273" r:id="rId21"/>
    <p:sldId id="277" r:id="rId22"/>
    <p:sldId id="278" r:id="rId23"/>
    <p:sldId id="279" r:id="rId24"/>
    <p:sldId id="280"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5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0E2F24-568F-4279-ACD0-1EA45766A55B}" type="doc">
      <dgm:prSet loTypeId="urn:microsoft.com/office/officeart/2008/layout/LinedList" loCatId="list" qsTypeId="urn:microsoft.com/office/officeart/2005/8/quickstyle/simple2" qsCatId="simple" csTypeId="urn:microsoft.com/office/officeart/2005/8/colors/accent2_2" csCatId="accent2" phldr="1"/>
      <dgm:spPr/>
      <dgm:t>
        <a:bodyPr/>
        <a:lstStyle/>
        <a:p>
          <a:endParaRPr lang="en-US"/>
        </a:p>
      </dgm:t>
    </dgm:pt>
    <dgm:pt modelId="{D0BEFC7E-0E4F-4F75-BF65-54A70E10BE83}">
      <dgm:prSet custT="1"/>
      <dgm:spPr/>
      <dgm:t>
        <a:bodyPr/>
        <a:lstStyle/>
        <a:p>
          <a:pPr algn="just"/>
          <a:r>
            <a:rPr lang="en-GB" sz="1250" dirty="0"/>
            <a:t>To travel back in time all a person needs to do is travel to some place strange, beautiful and different.  A far away land can become the very image of time travel when you allow yourself to fully envision this time and space as what it is… an alternate reality… and nothing to do with you or your judgements, views and opinions!</a:t>
          </a:r>
          <a:endParaRPr lang="en-US" sz="1250" dirty="0"/>
        </a:p>
      </dgm:t>
    </dgm:pt>
    <dgm:pt modelId="{DA915AD6-4E6E-4D8C-83FE-B771E6582595}" type="parTrans" cxnId="{78D6F4D1-9F5C-413E-A0AE-9FCF3AB4EE05}">
      <dgm:prSet/>
      <dgm:spPr/>
      <dgm:t>
        <a:bodyPr/>
        <a:lstStyle/>
        <a:p>
          <a:endParaRPr lang="en-US"/>
        </a:p>
      </dgm:t>
    </dgm:pt>
    <dgm:pt modelId="{E8AF026C-404D-47A8-8A8A-EC98986B82EC}" type="sibTrans" cxnId="{78D6F4D1-9F5C-413E-A0AE-9FCF3AB4EE05}">
      <dgm:prSet/>
      <dgm:spPr/>
      <dgm:t>
        <a:bodyPr/>
        <a:lstStyle/>
        <a:p>
          <a:endParaRPr lang="en-US"/>
        </a:p>
      </dgm:t>
    </dgm:pt>
    <dgm:pt modelId="{0045A0CE-C23C-4E65-8893-69EC08F99309}">
      <dgm:prSet custT="1"/>
      <dgm:spPr/>
      <dgm:t>
        <a:bodyPr/>
        <a:lstStyle/>
        <a:p>
          <a:pPr algn="just"/>
          <a:r>
            <a:rPr lang="en-GB" sz="1250" dirty="0"/>
            <a:t>When I travel this world, I am in awe and live in wonderment of its delights, of its species and varying information.  I see its stories and love each one.  I do dream of a better world, since we all know it can and will exist in time, a world where community wins, and our core values are upheld as a humanity. A world of a little less </a:t>
          </a:r>
          <a:r>
            <a:rPr lang="en-GB" sz="1250" i="1" dirty="0"/>
            <a:t>me </a:t>
          </a:r>
          <a:r>
            <a:rPr lang="en-GB" sz="1250" i="0" dirty="0"/>
            <a:t>and a little more of </a:t>
          </a:r>
          <a:r>
            <a:rPr lang="en-GB" sz="1250" i="1" dirty="0"/>
            <a:t>us.</a:t>
          </a:r>
          <a:r>
            <a:rPr lang="en-GB" sz="1250" dirty="0"/>
            <a:t> </a:t>
          </a:r>
          <a:endParaRPr lang="en-US" sz="1250" dirty="0"/>
        </a:p>
      </dgm:t>
    </dgm:pt>
    <dgm:pt modelId="{11A58CFE-6E9B-4096-843D-CC446F27ACC0}" type="parTrans" cxnId="{5F55C14A-A6A6-4810-B964-6D25304CF4FC}">
      <dgm:prSet/>
      <dgm:spPr/>
      <dgm:t>
        <a:bodyPr/>
        <a:lstStyle/>
        <a:p>
          <a:endParaRPr lang="en-US"/>
        </a:p>
      </dgm:t>
    </dgm:pt>
    <dgm:pt modelId="{640A0F60-144B-4F2F-881E-9333A8D4D6B5}" type="sibTrans" cxnId="{5F55C14A-A6A6-4810-B964-6D25304CF4FC}">
      <dgm:prSet/>
      <dgm:spPr/>
      <dgm:t>
        <a:bodyPr/>
        <a:lstStyle/>
        <a:p>
          <a:endParaRPr lang="en-US"/>
        </a:p>
      </dgm:t>
    </dgm:pt>
    <dgm:pt modelId="{E4AA073D-093D-495A-A45F-7859682BD292}">
      <dgm:prSet custT="1"/>
      <dgm:spPr/>
      <dgm:t>
        <a:bodyPr/>
        <a:lstStyle/>
        <a:p>
          <a:pPr algn="just"/>
          <a:r>
            <a:rPr lang="en-GB" sz="1250" dirty="0"/>
            <a:t>The ‘developed world’ thinks itself magic and advancement the key to joy and success, yet a ‘developing world’ speaks of our natural habits and habitats, and is more aligned with a reality I feel comfortable with and connected to.  Less is always more to a family who know that love is the real treasure, and that nothing is worth the sacrificing of this one most important thing.</a:t>
          </a:r>
          <a:endParaRPr lang="en-US" sz="1250" dirty="0"/>
        </a:p>
      </dgm:t>
    </dgm:pt>
    <dgm:pt modelId="{3F97047F-530E-4D86-8D04-B76EE573AE29}" type="parTrans" cxnId="{B2DB3D2F-B989-45A9-B42F-2B7A4F302B20}">
      <dgm:prSet/>
      <dgm:spPr/>
      <dgm:t>
        <a:bodyPr/>
        <a:lstStyle/>
        <a:p>
          <a:endParaRPr lang="en-US"/>
        </a:p>
      </dgm:t>
    </dgm:pt>
    <dgm:pt modelId="{FC109228-4B37-41C6-A016-F2FE42C8D9AB}" type="sibTrans" cxnId="{B2DB3D2F-B989-45A9-B42F-2B7A4F302B20}">
      <dgm:prSet/>
      <dgm:spPr/>
      <dgm:t>
        <a:bodyPr/>
        <a:lstStyle/>
        <a:p>
          <a:endParaRPr lang="en-US"/>
        </a:p>
      </dgm:t>
    </dgm:pt>
    <dgm:pt modelId="{FB32A4BA-4A71-491C-B56E-DAB9BA1BA054}">
      <dgm:prSet custT="1"/>
      <dgm:spPr/>
      <dgm:t>
        <a:bodyPr/>
        <a:lstStyle/>
        <a:p>
          <a:pPr algn="just"/>
          <a:r>
            <a:rPr lang="en-GB" sz="1250" dirty="0"/>
            <a:t>Something in me yearns for simpler.  Honesty is relied upon within smaller communities and tribal mentalities speak of love, heart, social connection, as well as of a connection to this mother we’re all born from – the earth.</a:t>
          </a:r>
          <a:endParaRPr lang="en-US" sz="1250" dirty="0"/>
        </a:p>
      </dgm:t>
    </dgm:pt>
    <dgm:pt modelId="{C90A4665-B099-49C0-A5BC-987D6EDFCC33}" type="parTrans" cxnId="{09F43B2D-6162-4790-8B08-965BFB591A0B}">
      <dgm:prSet/>
      <dgm:spPr/>
      <dgm:t>
        <a:bodyPr/>
        <a:lstStyle/>
        <a:p>
          <a:endParaRPr lang="en-US"/>
        </a:p>
      </dgm:t>
    </dgm:pt>
    <dgm:pt modelId="{495E3060-3690-4D7D-AC17-D72E2C37E1C9}" type="sibTrans" cxnId="{09F43B2D-6162-4790-8B08-965BFB591A0B}">
      <dgm:prSet/>
      <dgm:spPr/>
      <dgm:t>
        <a:bodyPr/>
        <a:lstStyle/>
        <a:p>
          <a:endParaRPr lang="en-US"/>
        </a:p>
      </dgm:t>
    </dgm:pt>
    <dgm:pt modelId="{D86ACBDC-92AA-485A-A815-C25F6E59AA4F}">
      <dgm:prSet custT="1"/>
      <dgm:spPr/>
      <dgm:t>
        <a:bodyPr/>
        <a:lstStyle/>
        <a:p>
          <a:pPr algn="just"/>
          <a:r>
            <a:rPr lang="en-GB" sz="1250" dirty="0"/>
            <a:t>Spirit seems to have a place in each corner of the world too, such as it has for millennia and beyond. We are not as clever as we think, especially when we begin to deny our natural way of life in favour of things really not working for us… Let’s begin by looking at the dietary requirements of our kind. </a:t>
          </a:r>
          <a:endParaRPr lang="en-US" sz="1250" dirty="0"/>
        </a:p>
      </dgm:t>
    </dgm:pt>
    <dgm:pt modelId="{FF723029-A4EC-44B4-9CE9-F5DD149D43F1}" type="parTrans" cxnId="{A281AE33-BA24-4F93-B228-06E7C46B09D4}">
      <dgm:prSet/>
      <dgm:spPr/>
      <dgm:t>
        <a:bodyPr/>
        <a:lstStyle/>
        <a:p>
          <a:endParaRPr lang="en-US"/>
        </a:p>
      </dgm:t>
    </dgm:pt>
    <dgm:pt modelId="{EFB255F5-8168-4F42-A304-59343CF1AE2D}" type="sibTrans" cxnId="{A281AE33-BA24-4F93-B228-06E7C46B09D4}">
      <dgm:prSet/>
      <dgm:spPr/>
      <dgm:t>
        <a:bodyPr/>
        <a:lstStyle/>
        <a:p>
          <a:endParaRPr lang="en-US"/>
        </a:p>
      </dgm:t>
    </dgm:pt>
    <dgm:pt modelId="{35848CC6-24CA-48AA-94ED-6AC38504662D}" type="pres">
      <dgm:prSet presAssocID="{F90E2F24-568F-4279-ACD0-1EA45766A55B}" presName="vert0" presStyleCnt="0">
        <dgm:presLayoutVars>
          <dgm:dir/>
          <dgm:animOne val="branch"/>
          <dgm:animLvl val="lvl"/>
        </dgm:presLayoutVars>
      </dgm:prSet>
      <dgm:spPr/>
    </dgm:pt>
    <dgm:pt modelId="{B35E004D-9593-46F8-812D-237F0E96D024}" type="pres">
      <dgm:prSet presAssocID="{D0BEFC7E-0E4F-4F75-BF65-54A70E10BE83}" presName="thickLine" presStyleLbl="alignNode1" presStyleIdx="0" presStyleCnt="5"/>
      <dgm:spPr/>
    </dgm:pt>
    <dgm:pt modelId="{914D0D11-5F63-4CA0-AF7B-E94C04C13AA4}" type="pres">
      <dgm:prSet presAssocID="{D0BEFC7E-0E4F-4F75-BF65-54A70E10BE83}" presName="horz1" presStyleCnt="0"/>
      <dgm:spPr/>
    </dgm:pt>
    <dgm:pt modelId="{A43518C2-F8B2-4FCA-8B6F-DE6887F1D878}" type="pres">
      <dgm:prSet presAssocID="{D0BEFC7E-0E4F-4F75-BF65-54A70E10BE83}" presName="tx1" presStyleLbl="revTx" presStyleIdx="0" presStyleCnt="5"/>
      <dgm:spPr/>
    </dgm:pt>
    <dgm:pt modelId="{151B8B5C-0DAA-453B-BD8D-B38A1052413A}" type="pres">
      <dgm:prSet presAssocID="{D0BEFC7E-0E4F-4F75-BF65-54A70E10BE83}" presName="vert1" presStyleCnt="0"/>
      <dgm:spPr/>
    </dgm:pt>
    <dgm:pt modelId="{FD5E6ACD-04DA-4EDA-8F94-A70A83ED6A21}" type="pres">
      <dgm:prSet presAssocID="{0045A0CE-C23C-4E65-8893-69EC08F99309}" presName="thickLine" presStyleLbl="alignNode1" presStyleIdx="1" presStyleCnt="5"/>
      <dgm:spPr/>
    </dgm:pt>
    <dgm:pt modelId="{85959008-B1B8-4699-9226-0CC6D989B2DC}" type="pres">
      <dgm:prSet presAssocID="{0045A0CE-C23C-4E65-8893-69EC08F99309}" presName="horz1" presStyleCnt="0"/>
      <dgm:spPr/>
    </dgm:pt>
    <dgm:pt modelId="{C233E6F4-3D8F-4EE0-B0E3-736946558C1D}" type="pres">
      <dgm:prSet presAssocID="{0045A0CE-C23C-4E65-8893-69EC08F99309}" presName="tx1" presStyleLbl="revTx" presStyleIdx="1" presStyleCnt="5"/>
      <dgm:spPr/>
    </dgm:pt>
    <dgm:pt modelId="{CD609EE4-568E-4A21-807B-E08142E61DBE}" type="pres">
      <dgm:prSet presAssocID="{0045A0CE-C23C-4E65-8893-69EC08F99309}" presName="vert1" presStyleCnt="0"/>
      <dgm:spPr/>
    </dgm:pt>
    <dgm:pt modelId="{6DEC0349-1BEA-4DB6-A707-51D7CFF2DFC5}" type="pres">
      <dgm:prSet presAssocID="{E4AA073D-093D-495A-A45F-7859682BD292}" presName="thickLine" presStyleLbl="alignNode1" presStyleIdx="2" presStyleCnt="5"/>
      <dgm:spPr/>
    </dgm:pt>
    <dgm:pt modelId="{88082411-8DA2-4817-B6D6-D39462B6B837}" type="pres">
      <dgm:prSet presAssocID="{E4AA073D-093D-495A-A45F-7859682BD292}" presName="horz1" presStyleCnt="0"/>
      <dgm:spPr/>
    </dgm:pt>
    <dgm:pt modelId="{1E8F51BF-AD09-437D-BC8F-267971FEFE8B}" type="pres">
      <dgm:prSet presAssocID="{E4AA073D-093D-495A-A45F-7859682BD292}" presName="tx1" presStyleLbl="revTx" presStyleIdx="2" presStyleCnt="5"/>
      <dgm:spPr/>
    </dgm:pt>
    <dgm:pt modelId="{BA298B11-DB9E-4399-B3D2-F83C50282FF9}" type="pres">
      <dgm:prSet presAssocID="{E4AA073D-093D-495A-A45F-7859682BD292}" presName="vert1" presStyleCnt="0"/>
      <dgm:spPr/>
    </dgm:pt>
    <dgm:pt modelId="{0CB1384A-370F-4881-89CA-D758817166E6}" type="pres">
      <dgm:prSet presAssocID="{FB32A4BA-4A71-491C-B56E-DAB9BA1BA054}" presName="thickLine" presStyleLbl="alignNode1" presStyleIdx="3" presStyleCnt="5"/>
      <dgm:spPr/>
    </dgm:pt>
    <dgm:pt modelId="{96F20F93-6CF6-49CA-BE95-73BC476C5B33}" type="pres">
      <dgm:prSet presAssocID="{FB32A4BA-4A71-491C-B56E-DAB9BA1BA054}" presName="horz1" presStyleCnt="0"/>
      <dgm:spPr/>
    </dgm:pt>
    <dgm:pt modelId="{208E2BE0-D13F-4EB4-AE51-98F72822E518}" type="pres">
      <dgm:prSet presAssocID="{FB32A4BA-4A71-491C-B56E-DAB9BA1BA054}" presName="tx1" presStyleLbl="revTx" presStyleIdx="3" presStyleCnt="5"/>
      <dgm:spPr/>
    </dgm:pt>
    <dgm:pt modelId="{2132FC7E-7BA5-40E9-B2DE-0B2B1513E945}" type="pres">
      <dgm:prSet presAssocID="{FB32A4BA-4A71-491C-B56E-DAB9BA1BA054}" presName="vert1" presStyleCnt="0"/>
      <dgm:spPr/>
    </dgm:pt>
    <dgm:pt modelId="{32FFFD8B-9FC8-4F21-8972-43B4B6E19D27}" type="pres">
      <dgm:prSet presAssocID="{D86ACBDC-92AA-485A-A815-C25F6E59AA4F}" presName="thickLine" presStyleLbl="alignNode1" presStyleIdx="4" presStyleCnt="5"/>
      <dgm:spPr/>
    </dgm:pt>
    <dgm:pt modelId="{05D51988-7704-4C31-B941-27586A50A2BA}" type="pres">
      <dgm:prSet presAssocID="{D86ACBDC-92AA-485A-A815-C25F6E59AA4F}" presName="horz1" presStyleCnt="0"/>
      <dgm:spPr/>
    </dgm:pt>
    <dgm:pt modelId="{1B6C99C1-8CD2-4B5F-B02F-B8330100E49D}" type="pres">
      <dgm:prSet presAssocID="{D86ACBDC-92AA-485A-A815-C25F6E59AA4F}" presName="tx1" presStyleLbl="revTx" presStyleIdx="4" presStyleCnt="5"/>
      <dgm:spPr/>
    </dgm:pt>
    <dgm:pt modelId="{DED02548-C78C-44A9-9E81-D372676C3E54}" type="pres">
      <dgm:prSet presAssocID="{D86ACBDC-92AA-485A-A815-C25F6E59AA4F}" presName="vert1" presStyleCnt="0"/>
      <dgm:spPr/>
    </dgm:pt>
  </dgm:ptLst>
  <dgm:cxnLst>
    <dgm:cxn modelId="{E35CBA08-B3A9-4957-909F-0D93CC59785B}" type="presOf" srcId="{D86ACBDC-92AA-485A-A815-C25F6E59AA4F}" destId="{1B6C99C1-8CD2-4B5F-B02F-B8330100E49D}" srcOrd="0" destOrd="0" presId="urn:microsoft.com/office/officeart/2008/layout/LinedList"/>
    <dgm:cxn modelId="{09F43B2D-6162-4790-8B08-965BFB591A0B}" srcId="{F90E2F24-568F-4279-ACD0-1EA45766A55B}" destId="{FB32A4BA-4A71-491C-B56E-DAB9BA1BA054}" srcOrd="3" destOrd="0" parTransId="{C90A4665-B099-49C0-A5BC-987D6EDFCC33}" sibTransId="{495E3060-3690-4D7D-AC17-D72E2C37E1C9}"/>
    <dgm:cxn modelId="{B2DB3D2F-B989-45A9-B42F-2B7A4F302B20}" srcId="{F90E2F24-568F-4279-ACD0-1EA45766A55B}" destId="{E4AA073D-093D-495A-A45F-7859682BD292}" srcOrd="2" destOrd="0" parTransId="{3F97047F-530E-4D86-8D04-B76EE573AE29}" sibTransId="{FC109228-4B37-41C6-A016-F2FE42C8D9AB}"/>
    <dgm:cxn modelId="{FE1B7A32-E5BA-427C-9A04-4E0828320705}" type="presOf" srcId="{0045A0CE-C23C-4E65-8893-69EC08F99309}" destId="{C233E6F4-3D8F-4EE0-B0E3-736946558C1D}" srcOrd="0" destOrd="0" presId="urn:microsoft.com/office/officeart/2008/layout/LinedList"/>
    <dgm:cxn modelId="{A281AE33-BA24-4F93-B228-06E7C46B09D4}" srcId="{F90E2F24-568F-4279-ACD0-1EA45766A55B}" destId="{D86ACBDC-92AA-485A-A815-C25F6E59AA4F}" srcOrd="4" destOrd="0" parTransId="{FF723029-A4EC-44B4-9CE9-F5DD149D43F1}" sibTransId="{EFB255F5-8168-4F42-A304-59343CF1AE2D}"/>
    <dgm:cxn modelId="{DB66EF47-3496-4C85-8341-388DB5CEFACB}" type="presOf" srcId="{E4AA073D-093D-495A-A45F-7859682BD292}" destId="{1E8F51BF-AD09-437D-BC8F-267971FEFE8B}" srcOrd="0" destOrd="0" presId="urn:microsoft.com/office/officeart/2008/layout/LinedList"/>
    <dgm:cxn modelId="{26D7984A-76C4-4AF8-80EC-59D4B2FCF27A}" type="presOf" srcId="{F90E2F24-568F-4279-ACD0-1EA45766A55B}" destId="{35848CC6-24CA-48AA-94ED-6AC38504662D}" srcOrd="0" destOrd="0" presId="urn:microsoft.com/office/officeart/2008/layout/LinedList"/>
    <dgm:cxn modelId="{5F55C14A-A6A6-4810-B964-6D25304CF4FC}" srcId="{F90E2F24-568F-4279-ACD0-1EA45766A55B}" destId="{0045A0CE-C23C-4E65-8893-69EC08F99309}" srcOrd="1" destOrd="0" parTransId="{11A58CFE-6E9B-4096-843D-CC446F27ACC0}" sibTransId="{640A0F60-144B-4F2F-881E-9333A8D4D6B5}"/>
    <dgm:cxn modelId="{78D6F4D1-9F5C-413E-A0AE-9FCF3AB4EE05}" srcId="{F90E2F24-568F-4279-ACD0-1EA45766A55B}" destId="{D0BEFC7E-0E4F-4F75-BF65-54A70E10BE83}" srcOrd="0" destOrd="0" parTransId="{DA915AD6-4E6E-4D8C-83FE-B771E6582595}" sibTransId="{E8AF026C-404D-47A8-8A8A-EC98986B82EC}"/>
    <dgm:cxn modelId="{77F0D4F1-7328-415C-8F93-3947F309A7B2}" type="presOf" srcId="{D0BEFC7E-0E4F-4F75-BF65-54A70E10BE83}" destId="{A43518C2-F8B2-4FCA-8B6F-DE6887F1D878}" srcOrd="0" destOrd="0" presId="urn:microsoft.com/office/officeart/2008/layout/LinedList"/>
    <dgm:cxn modelId="{447726FE-FEE3-4D9C-B6BC-0C377D6530B3}" type="presOf" srcId="{FB32A4BA-4A71-491C-B56E-DAB9BA1BA054}" destId="{208E2BE0-D13F-4EB4-AE51-98F72822E518}" srcOrd="0" destOrd="0" presId="urn:microsoft.com/office/officeart/2008/layout/LinedList"/>
    <dgm:cxn modelId="{11A7A909-BDD8-4238-B91D-EE92E6692A24}" type="presParOf" srcId="{35848CC6-24CA-48AA-94ED-6AC38504662D}" destId="{B35E004D-9593-46F8-812D-237F0E96D024}" srcOrd="0" destOrd="0" presId="urn:microsoft.com/office/officeart/2008/layout/LinedList"/>
    <dgm:cxn modelId="{0B1658C8-F7B8-44A5-B405-AAF8540D82DA}" type="presParOf" srcId="{35848CC6-24CA-48AA-94ED-6AC38504662D}" destId="{914D0D11-5F63-4CA0-AF7B-E94C04C13AA4}" srcOrd="1" destOrd="0" presId="urn:microsoft.com/office/officeart/2008/layout/LinedList"/>
    <dgm:cxn modelId="{75C2F26E-1516-4B5E-A0BE-AE8838A86721}" type="presParOf" srcId="{914D0D11-5F63-4CA0-AF7B-E94C04C13AA4}" destId="{A43518C2-F8B2-4FCA-8B6F-DE6887F1D878}" srcOrd="0" destOrd="0" presId="urn:microsoft.com/office/officeart/2008/layout/LinedList"/>
    <dgm:cxn modelId="{0911605D-3E48-42C0-B0E1-0B05B68E4434}" type="presParOf" srcId="{914D0D11-5F63-4CA0-AF7B-E94C04C13AA4}" destId="{151B8B5C-0DAA-453B-BD8D-B38A1052413A}" srcOrd="1" destOrd="0" presId="urn:microsoft.com/office/officeart/2008/layout/LinedList"/>
    <dgm:cxn modelId="{7E749291-E495-402F-A084-8F18A1B8141D}" type="presParOf" srcId="{35848CC6-24CA-48AA-94ED-6AC38504662D}" destId="{FD5E6ACD-04DA-4EDA-8F94-A70A83ED6A21}" srcOrd="2" destOrd="0" presId="urn:microsoft.com/office/officeart/2008/layout/LinedList"/>
    <dgm:cxn modelId="{38339125-E5F0-4F20-A922-24E9B5F87B29}" type="presParOf" srcId="{35848CC6-24CA-48AA-94ED-6AC38504662D}" destId="{85959008-B1B8-4699-9226-0CC6D989B2DC}" srcOrd="3" destOrd="0" presId="urn:microsoft.com/office/officeart/2008/layout/LinedList"/>
    <dgm:cxn modelId="{8D762F58-CFC3-424A-BBD0-B2501A763F03}" type="presParOf" srcId="{85959008-B1B8-4699-9226-0CC6D989B2DC}" destId="{C233E6F4-3D8F-4EE0-B0E3-736946558C1D}" srcOrd="0" destOrd="0" presId="urn:microsoft.com/office/officeart/2008/layout/LinedList"/>
    <dgm:cxn modelId="{7C36007F-03A3-403E-870C-DEEA02AA4288}" type="presParOf" srcId="{85959008-B1B8-4699-9226-0CC6D989B2DC}" destId="{CD609EE4-568E-4A21-807B-E08142E61DBE}" srcOrd="1" destOrd="0" presId="urn:microsoft.com/office/officeart/2008/layout/LinedList"/>
    <dgm:cxn modelId="{D08AB1B8-0F07-4A66-9578-987900FE4F92}" type="presParOf" srcId="{35848CC6-24CA-48AA-94ED-6AC38504662D}" destId="{6DEC0349-1BEA-4DB6-A707-51D7CFF2DFC5}" srcOrd="4" destOrd="0" presId="urn:microsoft.com/office/officeart/2008/layout/LinedList"/>
    <dgm:cxn modelId="{36BA8197-8C71-4ED4-A8C1-3C76E404C464}" type="presParOf" srcId="{35848CC6-24CA-48AA-94ED-6AC38504662D}" destId="{88082411-8DA2-4817-B6D6-D39462B6B837}" srcOrd="5" destOrd="0" presId="urn:microsoft.com/office/officeart/2008/layout/LinedList"/>
    <dgm:cxn modelId="{B6FC4FF7-5E68-493A-9803-BF1CC0840CB2}" type="presParOf" srcId="{88082411-8DA2-4817-B6D6-D39462B6B837}" destId="{1E8F51BF-AD09-437D-BC8F-267971FEFE8B}" srcOrd="0" destOrd="0" presId="urn:microsoft.com/office/officeart/2008/layout/LinedList"/>
    <dgm:cxn modelId="{4D4D6CF3-5F08-436A-924F-D781066FC119}" type="presParOf" srcId="{88082411-8DA2-4817-B6D6-D39462B6B837}" destId="{BA298B11-DB9E-4399-B3D2-F83C50282FF9}" srcOrd="1" destOrd="0" presId="urn:microsoft.com/office/officeart/2008/layout/LinedList"/>
    <dgm:cxn modelId="{4DA522D0-3F0D-453E-83F9-2E02F031C682}" type="presParOf" srcId="{35848CC6-24CA-48AA-94ED-6AC38504662D}" destId="{0CB1384A-370F-4881-89CA-D758817166E6}" srcOrd="6" destOrd="0" presId="urn:microsoft.com/office/officeart/2008/layout/LinedList"/>
    <dgm:cxn modelId="{0860092C-6F38-4F66-8CB2-E848F825DA47}" type="presParOf" srcId="{35848CC6-24CA-48AA-94ED-6AC38504662D}" destId="{96F20F93-6CF6-49CA-BE95-73BC476C5B33}" srcOrd="7" destOrd="0" presId="urn:microsoft.com/office/officeart/2008/layout/LinedList"/>
    <dgm:cxn modelId="{835A334E-1E4C-48DD-ACD5-DE9EF777D8DC}" type="presParOf" srcId="{96F20F93-6CF6-49CA-BE95-73BC476C5B33}" destId="{208E2BE0-D13F-4EB4-AE51-98F72822E518}" srcOrd="0" destOrd="0" presId="urn:microsoft.com/office/officeart/2008/layout/LinedList"/>
    <dgm:cxn modelId="{A3AE01EC-670C-4918-8AFF-9AF605FB796B}" type="presParOf" srcId="{96F20F93-6CF6-49CA-BE95-73BC476C5B33}" destId="{2132FC7E-7BA5-40E9-B2DE-0B2B1513E945}" srcOrd="1" destOrd="0" presId="urn:microsoft.com/office/officeart/2008/layout/LinedList"/>
    <dgm:cxn modelId="{9B10C08D-6381-4100-AC17-01CA373B9CFA}" type="presParOf" srcId="{35848CC6-24CA-48AA-94ED-6AC38504662D}" destId="{32FFFD8B-9FC8-4F21-8972-43B4B6E19D27}" srcOrd="8" destOrd="0" presId="urn:microsoft.com/office/officeart/2008/layout/LinedList"/>
    <dgm:cxn modelId="{A23B399E-AB2A-4716-9154-F7E34F60E10B}" type="presParOf" srcId="{35848CC6-24CA-48AA-94ED-6AC38504662D}" destId="{05D51988-7704-4C31-B941-27586A50A2BA}" srcOrd="9" destOrd="0" presId="urn:microsoft.com/office/officeart/2008/layout/LinedList"/>
    <dgm:cxn modelId="{AE3687EF-5813-49B4-9055-5A619ECCE347}" type="presParOf" srcId="{05D51988-7704-4C31-B941-27586A50A2BA}" destId="{1B6C99C1-8CD2-4B5F-B02F-B8330100E49D}" srcOrd="0" destOrd="0" presId="urn:microsoft.com/office/officeart/2008/layout/LinedList"/>
    <dgm:cxn modelId="{27EBE154-D183-40DC-AAC5-BF4D89540763}" type="presParOf" srcId="{05D51988-7704-4C31-B941-27586A50A2BA}" destId="{DED02548-C78C-44A9-9E81-D372676C3E5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8EADDF-D625-43B2-9912-7F9D875A3598}"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EB6FA55E-D83D-4D87-8648-F2B4084004DA}">
      <dgm:prSet/>
      <dgm:spPr/>
      <dgm:t>
        <a:bodyPr/>
        <a:lstStyle/>
        <a:p>
          <a:pPr algn="just"/>
          <a:r>
            <a:rPr lang="en-GB" dirty="0"/>
            <a:t>What a god-awful word!  A word once defining a need to eat and sustain life, as it still does for every other living animal, insect and life form on this planet.  Yet diet has become a word to fear, a discipline, a victimised attempt to control your weight gain by denying your right to enjoy your own world and all life around you.</a:t>
          </a:r>
          <a:endParaRPr lang="en-US" dirty="0"/>
        </a:p>
      </dgm:t>
    </dgm:pt>
    <dgm:pt modelId="{D1ED2854-1D3B-47B7-8B97-1137AE7283C9}" type="parTrans" cxnId="{32F29BEE-7D7E-4BD9-9A02-5DF3CAB6AC74}">
      <dgm:prSet/>
      <dgm:spPr/>
      <dgm:t>
        <a:bodyPr/>
        <a:lstStyle/>
        <a:p>
          <a:endParaRPr lang="en-US"/>
        </a:p>
      </dgm:t>
    </dgm:pt>
    <dgm:pt modelId="{B95121C2-ADA9-48DF-8F4C-9CAB3B469909}" type="sibTrans" cxnId="{32F29BEE-7D7E-4BD9-9A02-5DF3CAB6AC74}">
      <dgm:prSet/>
      <dgm:spPr/>
      <dgm:t>
        <a:bodyPr/>
        <a:lstStyle/>
        <a:p>
          <a:endParaRPr lang="en-US"/>
        </a:p>
      </dgm:t>
    </dgm:pt>
    <dgm:pt modelId="{12FBBC20-2F36-421E-8D0F-96F58370FE66}">
      <dgm:prSet/>
      <dgm:spPr/>
      <dgm:t>
        <a:bodyPr/>
        <a:lstStyle/>
        <a:p>
          <a:pPr algn="just"/>
          <a:r>
            <a:rPr lang="en-GB" dirty="0"/>
            <a:t>Don’t get me wrong, I love a salad, but I also really enjoy ice cream and cake.  I thrive when I east leafy greens and drink smoothies and home-made juice, but I also love a cheeseburger, occasionally (it can play on my gut, but when my world within calls for iron and other meaty nutrition, I heed its call).</a:t>
          </a:r>
          <a:endParaRPr lang="en-US" dirty="0"/>
        </a:p>
      </dgm:t>
    </dgm:pt>
    <dgm:pt modelId="{8614DB4E-3F1E-418A-9BF6-B10797685A92}" type="parTrans" cxnId="{9242CB93-D915-4580-BA5B-E9CA406733F5}">
      <dgm:prSet/>
      <dgm:spPr/>
      <dgm:t>
        <a:bodyPr/>
        <a:lstStyle/>
        <a:p>
          <a:endParaRPr lang="en-US"/>
        </a:p>
      </dgm:t>
    </dgm:pt>
    <dgm:pt modelId="{BD8E100E-8405-4F77-A4C5-698D1B58D0F4}" type="sibTrans" cxnId="{9242CB93-D915-4580-BA5B-E9CA406733F5}">
      <dgm:prSet/>
      <dgm:spPr/>
      <dgm:t>
        <a:bodyPr/>
        <a:lstStyle/>
        <a:p>
          <a:endParaRPr lang="en-US"/>
        </a:p>
      </dgm:t>
    </dgm:pt>
    <dgm:pt modelId="{65CAA883-D1A5-43C5-BADA-432EC8B7C218}">
      <dgm:prSet/>
      <dgm:spPr/>
      <dgm:t>
        <a:bodyPr/>
        <a:lstStyle/>
        <a:p>
          <a:pPr algn="just"/>
          <a:r>
            <a:rPr lang="en-GB" i="1" dirty="0"/>
            <a:t>Balanced diet </a:t>
          </a:r>
          <a:r>
            <a:rPr lang="en-GB" dirty="0"/>
            <a:t>is a speedy and safer replacement phrase for you to adopt… BALANCED DIET… say it with me… BALANCED DIET, BALANCED DIET, BALANCED DIET.  Letting go of these diet fads, of starvation and deprivation makes way for a safer planet, a leaner planet, and focuses your energy on the right place to seek change – within.</a:t>
          </a:r>
          <a:endParaRPr lang="en-US" dirty="0"/>
        </a:p>
      </dgm:t>
    </dgm:pt>
    <dgm:pt modelId="{5A51EDF2-1B1B-4D96-9C64-A3328A20D8D2}" type="parTrans" cxnId="{3B51375B-F78C-473B-9E88-FC7266F0885E}">
      <dgm:prSet/>
      <dgm:spPr/>
      <dgm:t>
        <a:bodyPr/>
        <a:lstStyle/>
        <a:p>
          <a:endParaRPr lang="en-US"/>
        </a:p>
      </dgm:t>
    </dgm:pt>
    <dgm:pt modelId="{BE1BA2F0-2FE3-4B15-AF21-1AAE3F08AE31}" type="sibTrans" cxnId="{3B51375B-F78C-473B-9E88-FC7266F0885E}">
      <dgm:prSet/>
      <dgm:spPr/>
      <dgm:t>
        <a:bodyPr/>
        <a:lstStyle/>
        <a:p>
          <a:endParaRPr lang="en-US"/>
        </a:p>
      </dgm:t>
    </dgm:pt>
    <dgm:pt modelId="{F9BA753A-77A1-4DDD-952F-4FBFB8499E45}" type="pres">
      <dgm:prSet presAssocID="{518EADDF-D625-43B2-9912-7F9D875A3598}" presName="vert0" presStyleCnt="0">
        <dgm:presLayoutVars>
          <dgm:dir/>
          <dgm:animOne val="branch"/>
          <dgm:animLvl val="lvl"/>
        </dgm:presLayoutVars>
      </dgm:prSet>
      <dgm:spPr/>
    </dgm:pt>
    <dgm:pt modelId="{EDBEC4AF-882D-4DC0-AF48-9A089482EC6A}" type="pres">
      <dgm:prSet presAssocID="{EB6FA55E-D83D-4D87-8648-F2B4084004DA}" presName="thickLine" presStyleLbl="alignNode1" presStyleIdx="0" presStyleCnt="3"/>
      <dgm:spPr/>
    </dgm:pt>
    <dgm:pt modelId="{0CFA5AC5-410E-4003-914C-320F4B3F9103}" type="pres">
      <dgm:prSet presAssocID="{EB6FA55E-D83D-4D87-8648-F2B4084004DA}" presName="horz1" presStyleCnt="0"/>
      <dgm:spPr/>
    </dgm:pt>
    <dgm:pt modelId="{395F88C8-703A-445C-A671-411D31950592}" type="pres">
      <dgm:prSet presAssocID="{EB6FA55E-D83D-4D87-8648-F2B4084004DA}" presName="tx1" presStyleLbl="revTx" presStyleIdx="0" presStyleCnt="3"/>
      <dgm:spPr/>
    </dgm:pt>
    <dgm:pt modelId="{6171C692-2D15-4827-81B8-D077F3F8B6E1}" type="pres">
      <dgm:prSet presAssocID="{EB6FA55E-D83D-4D87-8648-F2B4084004DA}" presName="vert1" presStyleCnt="0"/>
      <dgm:spPr/>
    </dgm:pt>
    <dgm:pt modelId="{4FD3FB3D-397E-474F-A835-8883A920895E}" type="pres">
      <dgm:prSet presAssocID="{12FBBC20-2F36-421E-8D0F-96F58370FE66}" presName="thickLine" presStyleLbl="alignNode1" presStyleIdx="1" presStyleCnt="3"/>
      <dgm:spPr/>
    </dgm:pt>
    <dgm:pt modelId="{83E88557-83A1-4D76-A606-C9AE77E5F61D}" type="pres">
      <dgm:prSet presAssocID="{12FBBC20-2F36-421E-8D0F-96F58370FE66}" presName="horz1" presStyleCnt="0"/>
      <dgm:spPr/>
    </dgm:pt>
    <dgm:pt modelId="{35BD6722-C986-4AEB-9FA9-A265AE3A6AFB}" type="pres">
      <dgm:prSet presAssocID="{12FBBC20-2F36-421E-8D0F-96F58370FE66}" presName="tx1" presStyleLbl="revTx" presStyleIdx="1" presStyleCnt="3"/>
      <dgm:spPr/>
    </dgm:pt>
    <dgm:pt modelId="{C78FBB8A-5749-4E4E-93BB-D7F458C8681E}" type="pres">
      <dgm:prSet presAssocID="{12FBBC20-2F36-421E-8D0F-96F58370FE66}" presName="vert1" presStyleCnt="0"/>
      <dgm:spPr/>
    </dgm:pt>
    <dgm:pt modelId="{4B5C67DF-C6E4-435D-B979-D6E9C6ECF433}" type="pres">
      <dgm:prSet presAssocID="{65CAA883-D1A5-43C5-BADA-432EC8B7C218}" presName="thickLine" presStyleLbl="alignNode1" presStyleIdx="2" presStyleCnt="3"/>
      <dgm:spPr/>
    </dgm:pt>
    <dgm:pt modelId="{7F331924-74C1-4F2E-B0E8-9788ADC26DAC}" type="pres">
      <dgm:prSet presAssocID="{65CAA883-D1A5-43C5-BADA-432EC8B7C218}" presName="horz1" presStyleCnt="0"/>
      <dgm:spPr/>
    </dgm:pt>
    <dgm:pt modelId="{DE06B81F-2403-49BD-9101-836B5BE615DD}" type="pres">
      <dgm:prSet presAssocID="{65CAA883-D1A5-43C5-BADA-432EC8B7C218}" presName="tx1" presStyleLbl="revTx" presStyleIdx="2" presStyleCnt="3"/>
      <dgm:spPr/>
    </dgm:pt>
    <dgm:pt modelId="{CB72B29B-43FB-4595-92FA-6DA1EDAAC668}" type="pres">
      <dgm:prSet presAssocID="{65CAA883-D1A5-43C5-BADA-432EC8B7C218}" presName="vert1" presStyleCnt="0"/>
      <dgm:spPr/>
    </dgm:pt>
  </dgm:ptLst>
  <dgm:cxnLst>
    <dgm:cxn modelId="{3B51375B-F78C-473B-9E88-FC7266F0885E}" srcId="{518EADDF-D625-43B2-9912-7F9D875A3598}" destId="{65CAA883-D1A5-43C5-BADA-432EC8B7C218}" srcOrd="2" destOrd="0" parTransId="{5A51EDF2-1B1B-4D96-9C64-A3328A20D8D2}" sibTransId="{BE1BA2F0-2FE3-4B15-AF21-1AAE3F08AE31}"/>
    <dgm:cxn modelId="{71817488-7D93-4E1E-A0CF-E545A7254F2E}" type="presOf" srcId="{EB6FA55E-D83D-4D87-8648-F2B4084004DA}" destId="{395F88C8-703A-445C-A671-411D31950592}" srcOrd="0" destOrd="0" presId="urn:microsoft.com/office/officeart/2008/layout/LinedList"/>
    <dgm:cxn modelId="{9242CB93-D915-4580-BA5B-E9CA406733F5}" srcId="{518EADDF-D625-43B2-9912-7F9D875A3598}" destId="{12FBBC20-2F36-421E-8D0F-96F58370FE66}" srcOrd="1" destOrd="0" parTransId="{8614DB4E-3F1E-418A-9BF6-B10797685A92}" sibTransId="{BD8E100E-8405-4F77-A4C5-698D1B58D0F4}"/>
    <dgm:cxn modelId="{419529B1-1722-4EF3-8E98-D4B124923CF9}" type="presOf" srcId="{65CAA883-D1A5-43C5-BADA-432EC8B7C218}" destId="{DE06B81F-2403-49BD-9101-836B5BE615DD}" srcOrd="0" destOrd="0" presId="urn:microsoft.com/office/officeart/2008/layout/LinedList"/>
    <dgm:cxn modelId="{98EB06E0-1B4A-4286-B5CB-54EE625ECA44}" type="presOf" srcId="{12FBBC20-2F36-421E-8D0F-96F58370FE66}" destId="{35BD6722-C986-4AEB-9FA9-A265AE3A6AFB}" srcOrd="0" destOrd="0" presId="urn:microsoft.com/office/officeart/2008/layout/LinedList"/>
    <dgm:cxn modelId="{32F29BEE-7D7E-4BD9-9A02-5DF3CAB6AC74}" srcId="{518EADDF-D625-43B2-9912-7F9D875A3598}" destId="{EB6FA55E-D83D-4D87-8648-F2B4084004DA}" srcOrd="0" destOrd="0" parTransId="{D1ED2854-1D3B-47B7-8B97-1137AE7283C9}" sibTransId="{B95121C2-ADA9-48DF-8F4C-9CAB3B469909}"/>
    <dgm:cxn modelId="{8880D5FD-D03F-4A71-9C69-16FC3BCF50D0}" type="presOf" srcId="{518EADDF-D625-43B2-9912-7F9D875A3598}" destId="{F9BA753A-77A1-4DDD-952F-4FBFB8499E45}" srcOrd="0" destOrd="0" presId="urn:microsoft.com/office/officeart/2008/layout/LinedList"/>
    <dgm:cxn modelId="{1055686B-E06B-4342-B6C0-C54A1FE3613E}" type="presParOf" srcId="{F9BA753A-77A1-4DDD-952F-4FBFB8499E45}" destId="{EDBEC4AF-882D-4DC0-AF48-9A089482EC6A}" srcOrd="0" destOrd="0" presId="urn:microsoft.com/office/officeart/2008/layout/LinedList"/>
    <dgm:cxn modelId="{0E4B3434-761D-44F0-B974-5905B63A52A8}" type="presParOf" srcId="{F9BA753A-77A1-4DDD-952F-4FBFB8499E45}" destId="{0CFA5AC5-410E-4003-914C-320F4B3F9103}" srcOrd="1" destOrd="0" presId="urn:microsoft.com/office/officeart/2008/layout/LinedList"/>
    <dgm:cxn modelId="{0992DBBD-70D5-4F79-9EA4-8E2C67EE89A4}" type="presParOf" srcId="{0CFA5AC5-410E-4003-914C-320F4B3F9103}" destId="{395F88C8-703A-445C-A671-411D31950592}" srcOrd="0" destOrd="0" presId="urn:microsoft.com/office/officeart/2008/layout/LinedList"/>
    <dgm:cxn modelId="{6511DC83-0A0C-4A96-9D86-0A38E5930119}" type="presParOf" srcId="{0CFA5AC5-410E-4003-914C-320F4B3F9103}" destId="{6171C692-2D15-4827-81B8-D077F3F8B6E1}" srcOrd="1" destOrd="0" presId="urn:microsoft.com/office/officeart/2008/layout/LinedList"/>
    <dgm:cxn modelId="{BC0AA52F-3F16-4BB3-BCC9-BED6388A3DFD}" type="presParOf" srcId="{F9BA753A-77A1-4DDD-952F-4FBFB8499E45}" destId="{4FD3FB3D-397E-474F-A835-8883A920895E}" srcOrd="2" destOrd="0" presId="urn:microsoft.com/office/officeart/2008/layout/LinedList"/>
    <dgm:cxn modelId="{F44130FC-EC52-4C19-B1F6-A49418C81751}" type="presParOf" srcId="{F9BA753A-77A1-4DDD-952F-4FBFB8499E45}" destId="{83E88557-83A1-4D76-A606-C9AE77E5F61D}" srcOrd="3" destOrd="0" presId="urn:microsoft.com/office/officeart/2008/layout/LinedList"/>
    <dgm:cxn modelId="{B6261EEA-BE9D-49DB-A797-F18DBF66973D}" type="presParOf" srcId="{83E88557-83A1-4D76-A606-C9AE77E5F61D}" destId="{35BD6722-C986-4AEB-9FA9-A265AE3A6AFB}" srcOrd="0" destOrd="0" presId="urn:microsoft.com/office/officeart/2008/layout/LinedList"/>
    <dgm:cxn modelId="{4B71B7AF-B43F-4E24-AD08-955FA5863F8E}" type="presParOf" srcId="{83E88557-83A1-4D76-A606-C9AE77E5F61D}" destId="{C78FBB8A-5749-4E4E-93BB-D7F458C8681E}" srcOrd="1" destOrd="0" presId="urn:microsoft.com/office/officeart/2008/layout/LinedList"/>
    <dgm:cxn modelId="{82ECC09C-CF25-4BC0-A0BA-7B26EC361EB3}" type="presParOf" srcId="{F9BA753A-77A1-4DDD-952F-4FBFB8499E45}" destId="{4B5C67DF-C6E4-435D-B979-D6E9C6ECF433}" srcOrd="4" destOrd="0" presId="urn:microsoft.com/office/officeart/2008/layout/LinedList"/>
    <dgm:cxn modelId="{9B2AADCE-D257-489C-B0D0-C4CA1091726F}" type="presParOf" srcId="{F9BA753A-77A1-4DDD-952F-4FBFB8499E45}" destId="{7F331924-74C1-4F2E-B0E8-9788ADC26DAC}" srcOrd="5" destOrd="0" presId="urn:microsoft.com/office/officeart/2008/layout/LinedList"/>
    <dgm:cxn modelId="{4B64011B-2770-4603-8E8B-32FB873CEB6F}" type="presParOf" srcId="{7F331924-74C1-4F2E-B0E8-9788ADC26DAC}" destId="{DE06B81F-2403-49BD-9101-836B5BE615DD}" srcOrd="0" destOrd="0" presId="urn:microsoft.com/office/officeart/2008/layout/LinedList"/>
    <dgm:cxn modelId="{1E4F9387-F67D-45FB-9B99-78641D809B58}" type="presParOf" srcId="{7F331924-74C1-4F2E-B0E8-9788ADC26DAC}" destId="{CB72B29B-43FB-4595-92FA-6DA1EDAAC66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78B0B0-90A1-4E8F-ADA8-B06E239E6A36}" type="doc">
      <dgm:prSet loTypeId="urn:microsoft.com/office/officeart/2016/7/layout/BasicProcessNew" loCatId="process" qsTypeId="urn:microsoft.com/office/officeart/2005/8/quickstyle/simple1" qsCatId="simple" csTypeId="urn:microsoft.com/office/officeart/2005/8/colors/colorful2" csCatId="colorful" phldr="1"/>
      <dgm:spPr/>
      <dgm:t>
        <a:bodyPr/>
        <a:lstStyle/>
        <a:p>
          <a:endParaRPr lang="en-US"/>
        </a:p>
      </dgm:t>
    </dgm:pt>
    <dgm:pt modelId="{774D56FB-C2AC-4159-85E2-9B1867B92D47}">
      <dgm:prSet custT="1"/>
      <dgm:spPr/>
      <dgm:t>
        <a:bodyPr/>
        <a:lstStyle/>
        <a:p>
          <a:pPr algn="just"/>
          <a:r>
            <a:rPr lang="en-GB" sz="1300" dirty="0"/>
            <a:t>If you are carrying weight look at why – are you eating enough to be this big?  If not, get yourself to the doctor's surgery and have some tests done.  Staff will sometimes deny your reality, since books tell them what’s wrong with you; but sometimes an energetic block CAN bring on things such as water retention, cystic conditions, such as polyps, and cause ulcers or other ailments.</a:t>
          </a:r>
          <a:endParaRPr lang="en-US" sz="1300" dirty="0"/>
        </a:p>
      </dgm:t>
    </dgm:pt>
    <dgm:pt modelId="{614CC38B-F50A-46FA-B12A-B43A13349A63}" type="parTrans" cxnId="{8146C251-DF62-4CCB-82D3-CDAA86C5374D}">
      <dgm:prSet/>
      <dgm:spPr/>
      <dgm:t>
        <a:bodyPr/>
        <a:lstStyle/>
        <a:p>
          <a:endParaRPr lang="en-US"/>
        </a:p>
      </dgm:t>
    </dgm:pt>
    <dgm:pt modelId="{6E3F6CBD-911A-4D7A-B8FA-220ACF643018}" type="sibTrans" cxnId="{8146C251-DF62-4CCB-82D3-CDAA86C5374D}">
      <dgm:prSet/>
      <dgm:spPr/>
      <dgm:t>
        <a:bodyPr/>
        <a:lstStyle/>
        <a:p>
          <a:endParaRPr lang="en-US"/>
        </a:p>
      </dgm:t>
    </dgm:pt>
    <dgm:pt modelId="{060A744A-1DBB-47A7-B64C-16224E8AE2C6}">
      <dgm:prSet/>
      <dgm:spPr/>
      <dgm:t>
        <a:bodyPr/>
        <a:lstStyle/>
        <a:p>
          <a:pPr algn="just"/>
          <a:r>
            <a:rPr lang="en-GB" dirty="0"/>
            <a:t>Stress impacts your body oh-so-much and it is the first place to seek change if you are unwell.  Food can help bring you back to balance and heal many things, but if you keep the toxins running into your energy stream, be they of air, earth or ether (aka – stress), you will become polluted energetically. The best course of action is to avoid polluting yourself at all. Stay safe, stay clean.</a:t>
          </a:r>
          <a:endParaRPr lang="en-US" dirty="0"/>
        </a:p>
      </dgm:t>
    </dgm:pt>
    <dgm:pt modelId="{41412C8C-DCDD-49EA-AD8A-476058375B23}" type="parTrans" cxnId="{F0173891-BECF-4666-BC4F-9BE1395EF568}">
      <dgm:prSet/>
      <dgm:spPr/>
      <dgm:t>
        <a:bodyPr/>
        <a:lstStyle/>
        <a:p>
          <a:endParaRPr lang="en-US"/>
        </a:p>
      </dgm:t>
    </dgm:pt>
    <dgm:pt modelId="{6D4C9E4C-FABA-489E-8931-990685FEA59B}" type="sibTrans" cxnId="{F0173891-BECF-4666-BC4F-9BE1395EF568}">
      <dgm:prSet/>
      <dgm:spPr/>
      <dgm:t>
        <a:bodyPr/>
        <a:lstStyle/>
        <a:p>
          <a:endParaRPr lang="en-US"/>
        </a:p>
      </dgm:t>
    </dgm:pt>
    <dgm:pt modelId="{C3C97F26-0430-494B-BF06-B3A9EAA44E46}">
      <dgm:prSet/>
      <dgm:spPr/>
      <dgm:t>
        <a:bodyPr/>
        <a:lstStyle/>
        <a:p>
          <a:pPr algn="just"/>
          <a:r>
            <a:rPr lang="en-GB" dirty="0"/>
            <a:t>What goes in, must come out! And when you deny the reality of your overworked stressful self, you deny what really matters in life, </a:t>
          </a:r>
          <a:r>
            <a:rPr lang="en-GB" i="1" dirty="0"/>
            <a:t>your health and happiness </a:t>
          </a:r>
          <a:r>
            <a:rPr lang="en-GB" dirty="0"/>
            <a:t>(we return to happiness later, since no one can become perpetually happy, but it is time spent well and feeling good that we equate with this notion of </a:t>
          </a:r>
          <a:r>
            <a:rPr lang="en-GB" i="1" dirty="0"/>
            <a:t>being happy). </a:t>
          </a:r>
          <a:r>
            <a:rPr lang="en-GB" i="0" dirty="0"/>
            <a:t>Your life is only ever in your own hands… own it! </a:t>
          </a:r>
          <a:endParaRPr lang="en-US" i="0" dirty="0"/>
        </a:p>
      </dgm:t>
    </dgm:pt>
    <dgm:pt modelId="{E1816054-2C36-48F7-AFBF-B7B5D54B1185}" type="parTrans" cxnId="{711C99BD-8232-4EE4-88CE-D70119B697DC}">
      <dgm:prSet/>
      <dgm:spPr/>
      <dgm:t>
        <a:bodyPr/>
        <a:lstStyle/>
        <a:p>
          <a:endParaRPr lang="en-US"/>
        </a:p>
      </dgm:t>
    </dgm:pt>
    <dgm:pt modelId="{902EC065-F9B5-40AE-AD0C-8FAF629D1861}" type="sibTrans" cxnId="{711C99BD-8232-4EE4-88CE-D70119B697DC}">
      <dgm:prSet/>
      <dgm:spPr/>
      <dgm:t>
        <a:bodyPr/>
        <a:lstStyle/>
        <a:p>
          <a:endParaRPr lang="en-US"/>
        </a:p>
      </dgm:t>
    </dgm:pt>
    <dgm:pt modelId="{C622335B-DCE1-49C6-B701-8B7884B61DF4}">
      <dgm:prSet/>
      <dgm:spPr/>
      <dgm:t>
        <a:bodyPr/>
        <a:lstStyle/>
        <a:p>
          <a:pPr algn="just"/>
          <a:r>
            <a:rPr lang="en-GB" dirty="0"/>
            <a:t>There is a reason you overeat, if you do, and its likely attached to three things; emotions; energy; and processed foods.  Rarely will somebody gorge on healthy organic  homemade meals, since it feeds nothing of the overeating little monster in your mind-body, which likes other things… There is a way to change yourself, but it will take time, diligence and compassionate acceptance.</a:t>
          </a:r>
          <a:endParaRPr lang="en-US" dirty="0"/>
        </a:p>
      </dgm:t>
    </dgm:pt>
    <dgm:pt modelId="{CCE64032-3F4C-48C5-A18F-98F49AF017E7}" type="parTrans" cxnId="{65F7A315-2C24-4496-BB0F-28EE27D49AE5}">
      <dgm:prSet/>
      <dgm:spPr/>
      <dgm:t>
        <a:bodyPr/>
        <a:lstStyle/>
        <a:p>
          <a:endParaRPr lang="en-US"/>
        </a:p>
      </dgm:t>
    </dgm:pt>
    <dgm:pt modelId="{300A7667-136A-4FF1-A1F6-1D3C151F2FAE}" type="sibTrans" cxnId="{65F7A315-2C24-4496-BB0F-28EE27D49AE5}">
      <dgm:prSet/>
      <dgm:spPr/>
      <dgm:t>
        <a:bodyPr/>
        <a:lstStyle/>
        <a:p>
          <a:endParaRPr lang="en-US"/>
        </a:p>
      </dgm:t>
    </dgm:pt>
    <dgm:pt modelId="{CF6C6817-A4D6-4981-949D-0BB57F04D899}" type="pres">
      <dgm:prSet presAssocID="{D278B0B0-90A1-4E8F-ADA8-B06E239E6A36}" presName="Name0" presStyleCnt="0">
        <dgm:presLayoutVars>
          <dgm:dir/>
          <dgm:resizeHandles val="exact"/>
        </dgm:presLayoutVars>
      </dgm:prSet>
      <dgm:spPr/>
    </dgm:pt>
    <dgm:pt modelId="{122A016B-A5D8-4B68-BA1A-2FCA4B6B3E2C}" type="pres">
      <dgm:prSet presAssocID="{774D56FB-C2AC-4159-85E2-9B1867B92D47}" presName="node" presStyleLbl="node1" presStyleIdx="0" presStyleCnt="7">
        <dgm:presLayoutVars>
          <dgm:bulletEnabled val="1"/>
        </dgm:presLayoutVars>
      </dgm:prSet>
      <dgm:spPr/>
    </dgm:pt>
    <dgm:pt modelId="{A72A38CE-7E84-4DB5-96EC-D103E1196CB8}" type="pres">
      <dgm:prSet presAssocID="{6E3F6CBD-911A-4D7A-B8FA-220ACF643018}" presName="sibTransSpacerBeforeConnector" presStyleCnt="0"/>
      <dgm:spPr/>
    </dgm:pt>
    <dgm:pt modelId="{041A5119-6052-477E-8024-9C48D0A78678}" type="pres">
      <dgm:prSet presAssocID="{6E3F6CBD-911A-4D7A-B8FA-220ACF643018}" presName="sibTrans" presStyleLbl="node1" presStyleIdx="1" presStyleCnt="7"/>
      <dgm:spPr/>
    </dgm:pt>
    <dgm:pt modelId="{468A90A2-D80B-4065-816B-385366F56188}" type="pres">
      <dgm:prSet presAssocID="{6E3F6CBD-911A-4D7A-B8FA-220ACF643018}" presName="sibTransSpacerAfterConnector" presStyleCnt="0"/>
      <dgm:spPr/>
    </dgm:pt>
    <dgm:pt modelId="{08296409-F2A1-47B1-971F-36F9C354D219}" type="pres">
      <dgm:prSet presAssocID="{060A744A-1DBB-47A7-B64C-16224E8AE2C6}" presName="node" presStyleLbl="node1" presStyleIdx="2" presStyleCnt="7">
        <dgm:presLayoutVars>
          <dgm:bulletEnabled val="1"/>
        </dgm:presLayoutVars>
      </dgm:prSet>
      <dgm:spPr/>
    </dgm:pt>
    <dgm:pt modelId="{086372BE-8525-4DAE-BCDE-C7ED3AB297F2}" type="pres">
      <dgm:prSet presAssocID="{6D4C9E4C-FABA-489E-8931-990685FEA59B}" presName="sibTransSpacerBeforeConnector" presStyleCnt="0"/>
      <dgm:spPr/>
    </dgm:pt>
    <dgm:pt modelId="{AC94EA37-2F25-4A30-AE65-88697994A51E}" type="pres">
      <dgm:prSet presAssocID="{6D4C9E4C-FABA-489E-8931-990685FEA59B}" presName="sibTrans" presStyleLbl="node1" presStyleIdx="3" presStyleCnt="7"/>
      <dgm:spPr/>
    </dgm:pt>
    <dgm:pt modelId="{1BF1B500-3542-4C5C-900F-6D63A71C202D}" type="pres">
      <dgm:prSet presAssocID="{6D4C9E4C-FABA-489E-8931-990685FEA59B}" presName="sibTransSpacerAfterConnector" presStyleCnt="0"/>
      <dgm:spPr/>
    </dgm:pt>
    <dgm:pt modelId="{04697719-D51A-4A59-BED1-DD3090401B40}" type="pres">
      <dgm:prSet presAssocID="{C3C97F26-0430-494B-BF06-B3A9EAA44E46}" presName="node" presStyleLbl="node1" presStyleIdx="4" presStyleCnt="7">
        <dgm:presLayoutVars>
          <dgm:bulletEnabled val="1"/>
        </dgm:presLayoutVars>
      </dgm:prSet>
      <dgm:spPr/>
    </dgm:pt>
    <dgm:pt modelId="{30A58FFF-9358-43E2-A83A-3C1260D73D93}" type="pres">
      <dgm:prSet presAssocID="{902EC065-F9B5-40AE-AD0C-8FAF629D1861}" presName="sibTransSpacerBeforeConnector" presStyleCnt="0"/>
      <dgm:spPr/>
    </dgm:pt>
    <dgm:pt modelId="{F3EC5BA1-2F3D-4EB2-B519-E7739CE22918}" type="pres">
      <dgm:prSet presAssocID="{902EC065-F9B5-40AE-AD0C-8FAF629D1861}" presName="sibTrans" presStyleLbl="node1" presStyleIdx="5" presStyleCnt="7"/>
      <dgm:spPr/>
    </dgm:pt>
    <dgm:pt modelId="{40286644-7821-4B39-A575-F27E3D4C3C84}" type="pres">
      <dgm:prSet presAssocID="{902EC065-F9B5-40AE-AD0C-8FAF629D1861}" presName="sibTransSpacerAfterConnector" presStyleCnt="0"/>
      <dgm:spPr/>
    </dgm:pt>
    <dgm:pt modelId="{9928BF53-D921-4CCF-B840-15F118A4F6DD}" type="pres">
      <dgm:prSet presAssocID="{C622335B-DCE1-49C6-B701-8B7884B61DF4}" presName="node" presStyleLbl="node1" presStyleIdx="6" presStyleCnt="7">
        <dgm:presLayoutVars>
          <dgm:bulletEnabled val="1"/>
        </dgm:presLayoutVars>
      </dgm:prSet>
      <dgm:spPr/>
    </dgm:pt>
  </dgm:ptLst>
  <dgm:cxnLst>
    <dgm:cxn modelId="{E963500B-4EB0-4D55-AA14-17EA29A57FA8}" type="presOf" srcId="{C3C97F26-0430-494B-BF06-B3A9EAA44E46}" destId="{04697719-D51A-4A59-BED1-DD3090401B40}" srcOrd="0" destOrd="0" presId="urn:microsoft.com/office/officeart/2016/7/layout/BasicProcessNew"/>
    <dgm:cxn modelId="{65F7A315-2C24-4496-BB0F-28EE27D49AE5}" srcId="{D278B0B0-90A1-4E8F-ADA8-B06E239E6A36}" destId="{C622335B-DCE1-49C6-B701-8B7884B61DF4}" srcOrd="3" destOrd="0" parTransId="{CCE64032-3F4C-48C5-A18F-98F49AF017E7}" sibTransId="{300A7667-136A-4FF1-A1F6-1D3C151F2FAE}"/>
    <dgm:cxn modelId="{AB0E102E-5DBB-47C1-A44F-2FBDB256051B}" type="presOf" srcId="{902EC065-F9B5-40AE-AD0C-8FAF629D1861}" destId="{F3EC5BA1-2F3D-4EB2-B519-E7739CE22918}" srcOrd="0" destOrd="0" presId="urn:microsoft.com/office/officeart/2016/7/layout/BasicProcessNew"/>
    <dgm:cxn modelId="{9049CE4C-8829-47D6-81F9-F0B980BF5A2B}" type="presOf" srcId="{774D56FB-C2AC-4159-85E2-9B1867B92D47}" destId="{122A016B-A5D8-4B68-BA1A-2FCA4B6B3E2C}" srcOrd="0" destOrd="0" presId="urn:microsoft.com/office/officeart/2016/7/layout/BasicProcessNew"/>
    <dgm:cxn modelId="{C91AEB4D-0BE4-452F-94C5-04D9959B793D}" type="presOf" srcId="{C622335B-DCE1-49C6-B701-8B7884B61DF4}" destId="{9928BF53-D921-4CCF-B840-15F118A4F6DD}" srcOrd="0" destOrd="0" presId="urn:microsoft.com/office/officeart/2016/7/layout/BasicProcessNew"/>
    <dgm:cxn modelId="{8146C251-DF62-4CCB-82D3-CDAA86C5374D}" srcId="{D278B0B0-90A1-4E8F-ADA8-B06E239E6A36}" destId="{774D56FB-C2AC-4159-85E2-9B1867B92D47}" srcOrd="0" destOrd="0" parTransId="{614CC38B-F50A-46FA-B12A-B43A13349A63}" sibTransId="{6E3F6CBD-911A-4D7A-B8FA-220ACF643018}"/>
    <dgm:cxn modelId="{D120B486-CFE6-4967-8EA0-B968DE947DCB}" type="presOf" srcId="{D278B0B0-90A1-4E8F-ADA8-B06E239E6A36}" destId="{CF6C6817-A4D6-4981-949D-0BB57F04D899}" srcOrd="0" destOrd="0" presId="urn:microsoft.com/office/officeart/2016/7/layout/BasicProcessNew"/>
    <dgm:cxn modelId="{F0173891-BECF-4666-BC4F-9BE1395EF568}" srcId="{D278B0B0-90A1-4E8F-ADA8-B06E239E6A36}" destId="{060A744A-1DBB-47A7-B64C-16224E8AE2C6}" srcOrd="1" destOrd="0" parTransId="{41412C8C-DCDD-49EA-AD8A-476058375B23}" sibTransId="{6D4C9E4C-FABA-489E-8931-990685FEA59B}"/>
    <dgm:cxn modelId="{567E65A1-C46E-4A68-A31F-1824B09D6FBB}" type="presOf" srcId="{6D4C9E4C-FABA-489E-8931-990685FEA59B}" destId="{AC94EA37-2F25-4A30-AE65-88697994A51E}" srcOrd="0" destOrd="0" presId="urn:microsoft.com/office/officeart/2016/7/layout/BasicProcessNew"/>
    <dgm:cxn modelId="{711C99BD-8232-4EE4-88CE-D70119B697DC}" srcId="{D278B0B0-90A1-4E8F-ADA8-B06E239E6A36}" destId="{C3C97F26-0430-494B-BF06-B3A9EAA44E46}" srcOrd="2" destOrd="0" parTransId="{E1816054-2C36-48F7-AFBF-B7B5D54B1185}" sibTransId="{902EC065-F9B5-40AE-AD0C-8FAF629D1861}"/>
    <dgm:cxn modelId="{56A708D1-72EF-49FA-AAEC-5469BA8C0DC7}" type="presOf" srcId="{6E3F6CBD-911A-4D7A-B8FA-220ACF643018}" destId="{041A5119-6052-477E-8024-9C48D0A78678}" srcOrd="0" destOrd="0" presId="urn:microsoft.com/office/officeart/2016/7/layout/BasicProcessNew"/>
    <dgm:cxn modelId="{EE3743EA-6EAA-4415-ADB2-EBB5354338A1}" type="presOf" srcId="{060A744A-1DBB-47A7-B64C-16224E8AE2C6}" destId="{08296409-F2A1-47B1-971F-36F9C354D219}" srcOrd="0" destOrd="0" presId="urn:microsoft.com/office/officeart/2016/7/layout/BasicProcessNew"/>
    <dgm:cxn modelId="{5CD67453-C251-4977-8362-727A462DE370}" type="presParOf" srcId="{CF6C6817-A4D6-4981-949D-0BB57F04D899}" destId="{122A016B-A5D8-4B68-BA1A-2FCA4B6B3E2C}" srcOrd="0" destOrd="0" presId="urn:microsoft.com/office/officeart/2016/7/layout/BasicProcessNew"/>
    <dgm:cxn modelId="{17DF99D3-08B6-4BFF-A43B-9AC723802950}" type="presParOf" srcId="{CF6C6817-A4D6-4981-949D-0BB57F04D899}" destId="{A72A38CE-7E84-4DB5-96EC-D103E1196CB8}" srcOrd="1" destOrd="0" presId="urn:microsoft.com/office/officeart/2016/7/layout/BasicProcessNew"/>
    <dgm:cxn modelId="{ED7C8EFC-ABE3-43B5-BD2D-3AA5044C621E}" type="presParOf" srcId="{CF6C6817-A4D6-4981-949D-0BB57F04D899}" destId="{041A5119-6052-477E-8024-9C48D0A78678}" srcOrd="2" destOrd="0" presId="urn:microsoft.com/office/officeart/2016/7/layout/BasicProcessNew"/>
    <dgm:cxn modelId="{5B833D06-39AB-45A4-A2F9-FCB3BF44D94E}" type="presParOf" srcId="{CF6C6817-A4D6-4981-949D-0BB57F04D899}" destId="{468A90A2-D80B-4065-816B-385366F56188}" srcOrd="3" destOrd="0" presId="urn:microsoft.com/office/officeart/2016/7/layout/BasicProcessNew"/>
    <dgm:cxn modelId="{0434ABB5-D02E-4B32-8A77-0BB30AF0E1B8}" type="presParOf" srcId="{CF6C6817-A4D6-4981-949D-0BB57F04D899}" destId="{08296409-F2A1-47B1-971F-36F9C354D219}" srcOrd="4" destOrd="0" presId="urn:microsoft.com/office/officeart/2016/7/layout/BasicProcessNew"/>
    <dgm:cxn modelId="{444A0B88-0265-4B7D-B340-720F5F3E3B1B}" type="presParOf" srcId="{CF6C6817-A4D6-4981-949D-0BB57F04D899}" destId="{086372BE-8525-4DAE-BCDE-C7ED3AB297F2}" srcOrd="5" destOrd="0" presId="urn:microsoft.com/office/officeart/2016/7/layout/BasicProcessNew"/>
    <dgm:cxn modelId="{E9549F5E-7AA5-4CA2-B12B-269146BC80FA}" type="presParOf" srcId="{CF6C6817-A4D6-4981-949D-0BB57F04D899}" destId="{AC94EA37-2F25-4A30-AE65-88697994A51E}" srcOrd="6" destOrd="0" presId="urn:microsoft.com/office/officeart/2016/7/layout/BasicProcessNew"/>
    <dgm:cxn modelId="{B0385950-27BD-40BC-821B-4BD8B6374437}" type="presParOf" srcId="{CF6C6817-A4D6-4981-949D-0BB57F04D899}" destId="{1BF1B500-3542-4C5C-900F-6D63A71C202D}" srcOrd="7" destOrd="0" presId="urn:microsoft.com/office/officeart/2016/7/layout/BasicProcessNew"/>
    <dgm:cxn modelId="{B77706CE-07A7-4A7C-B267-E2FF5477F710}" type="presParOf" srcId="{CF6C6817-A4D6-4981-949D-0BB57F04D899}" destId="{04697719-D51A-4A59-BED1-DD3090401B40}" srcOrd="8" destOrd="0" presId="urn:microsoft.com/office/officeart/2016/7/layout/BasicProcessNew"/>
    <dgm:cxn modelId="{45D0421C-A8A3-42F8-8C83-259DB706F2C2}" type="presParOf" srcId="{CF6C6817-A4D6-4981-949D-0BB57F04D899}" destId="{30A58FFF-9358-43E2-A83A-3C1260D73D93}" srcOrd="9" destOrd="0" presId="urn:microsoft.com/office/officeart/2016/7/layout/BasicProcessNew"/>
    <dgm:cxn modelId="{59D81F76-1BBC-4459-9AA1-606B7802F99F}" type="presParOf" srcId="{CF6C6817-A4D6-4981-949D-0BB57F04D899}" destId="{F3EC5BA1-2F3D-4EB2-B519-E7739CE22918}" srcOrd="10" destOrd="0" presId="urn:microsoft.com/office/officeart/2016/7/layout/BasicProcessNew"/>
    <dgm:cxn modelId="{CC864FA7-10A2-43D6-953F-500DF2B4195A}" type="presParOf" srcId="{CF6C6817-A4D6-4981-949D-0BB57F04D899}" destId="{40286644-7821-4B39-A575-F27E3D4C3C84}" srcOrd="11" destOrd="0" presId="urn:microsoft.com/office/officeart/2016/7/layout/BasicProcessNew"/>
    <dgm:cxn modelId="{F12BA15E-72A7-4E3B-8661-3240488DE984}" type="presParOf" srcId="{CF6C6817-A4D6-4981-949D-0BB57F04D899}" destId="{9928BF53-D921-4CCF-B840-15F118A4F6DD}" srcOrd="12"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90B96E-AC7B-495E-B7C9-5EFAEC76AE3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AA2DD31-7BFC-459B-86B5-D6A636CD3561}">
      <dgm:prSet/>
      <dgm:spPr/>
      <dgm:t>
        <a:bodyPr/>
        <a:lstStyle/>
        <a:p>
          <a:r>
            <a:rPr lang="en-GB" dirty="0"/>
            <a:t>I do not judge, I observe a crazy world and its inhabitants.  I cannot reasonably fathom a mother or father wishing their child to look into the mirror and want to inject Botox by the age of 33, which is why we must start re-educating our young before they are victims of modern society.</a:t>
          </a:r>
          <a:endParaRPr lang="en-US" dirty="0"/>
        </a:p>
      </dgm:t>
    </dgm:pt>
    <dgm:pt modelId="{AE719ACC-F805-4084-936F-6B2EDC463BA2}" type="parTrans" cxnId="{082C1FDD-D127-49AC-A6A2-BAFB4CD4E368}">
      <dgm:prSet/>
      <dgm:spPr/>
      <dgm:t>
        <a:bodyPr/>
        <a:lstStyle/>
        <a:p>
          <a:endParaRPr lang="en-US"/>
        </a:p>
      </dgm:t>
    </dgm:pt>
    <dgm:pt modelId="{2B68EEF7-A7A2-411D-9223-828471E68F57}" type="sibTrans" cxnId="{082C1FDD-D127-49AC-A6A2-BAFB4CD4E368}">
      <dgm:prSet/>
      <dgm:spPr/>
      <dgm:t>
        <a:bodyPr/>
        <a:lstStyle/>
        <a:p>
          <a:endParaRPr lang="en-US"/>
        </a:p>
      </dgm:t>
    </dgm:pt>
    <dgm:pt modelId="{958BAC36-230E-4B84-898A-61377584864E}">
      <dgm:prSet/>
      <dgm:spPr/>
      <dgm:t>
        <a:bodyPr/>
        <a:lstStyle/>
        <a:p>
          <a:r>
            <a:rPr lang="en-GB" dirty="0"/>
            <a:t>I cannot compare my world to another's and ask them to blame themselves for such an actuality, neither can I blame their parents who had no idea the world would speedily become what it has – a self-hating machine, churning up inward loathing and an internal comparison compass, pointing towards things unreal, unachievable, and unsafe!</a:t>
          </a:r>
          <a:endParaRPr lang="en-US" dirty="0"/>
        </a:p>
      </dgm:t>
    </dgm:pt>
    <dgm:pt modelId="{491CB7A4-78B4-4558-8118-5F3C349E17F9}" type="parTrans" cxnId="{B1BF57C9-8745-478C-A870-5CA63DCCE98D}">
      <dgm:prSet/>
      <dgm:spPr/>
      <dgm:t>
        <a:bodyPr/>
        <a:lstStyle/>
        <a:p>
          <a:endParaRPr lang="en-US"/>
        </a:p>
      </dgm:t>
    </dgm:pt>
    <dgm:pt modelId="{299C67CE-36B5-4657-833B-2FC8656D9D39}" type="sibTrans" cxnId="{B1BF57C9-8745-478C-A870-5CA63DCCE98D}">
      <dgm:prSet/>
      <dgm:spPr/>
      <dgm:t>
        <a:bodyPr/>
        <a:lstStyle/>
        <a:p>
          <a:endParaRPr lang="en-US"/>
        </a:p>
      </dgm:t>
    </dgm:pt>
    <dgm:pt modelId="{7CC52DF9-945E-4A43-A777-6494C6609FD0}">
      <dgm:prSet/>
      <dgm:spPr/>
      <dgm:t>
        <a:bodyPr/>
        <a:lstStyle/>
        <a:p>
          <a:r>
            <a:rPr lang="en-GB"/>
            <a:t>We need to slow down this wheel of motion heading towards self destruct… we need to learn how fragile our minds are and come to protect ourselves from harm caused by the media, social image content, and a life of them and other… a life of wanting to dream up a reality to spend a short lifetime chasing.  </a:t>
          </a:r>
          <a:endParaRPr lang="en-US"/>
        </a:p>
      </dgm:t>
    </dgm:pt>
    <dgm:pt modelId="{45FA7A92-2107-4F13-A202-A260DD7522FC}" type="parTrans" cxnId="{CA2FB223-1E8F-49C2-BE53-AA7785DDE159}">
      <dgm:prSet/>
      <dgm:spPr/>
      <dgm:t>
        <a:bodyPr/>
        <a:lstStyle/>
        <a:p>
          <a:endParaRPr lang="en-US"/>
        </a:p>
      </dgm:t>
    </dgm:pt>
    <dgm:pt modelId="{DD00737A-E188-4C50-8591-645CF3B802EC}" type="sibTrans" cxnId="{CA2FB223-1E8F-49C2-BE53-AA7785DDE159}">
      <dgm:prSet/>
      <dgm:spPr/>
      <dgm:t>
        <a:bodyPr/>
        <a:lstStyle/>
        <a:p>
          <a:endParaRPr lang="en-US"/>
        </a:p>
      </dgm:t>
    </dgm:pt>
    <dgm:pt modelId="{5B1B51D6-7149-474B-8AD8-D53B0D6A7713}" type="pres">
      <dgm:prSet presAssocID="{3590B96E-AC7B-495E-B7C9-5EFAEC76AE35}" presName="vert0" presStyleCnt="0">
        <dgm:presLayoutVars>
          <dgm:dir/>
          <dgm:animOne val="branch"/>
          <dgm:animLvl val="lvl"/>
        </dgm:presLayoutVars>
      </dgm:prSet>
      <dgm:spPr/>
    </dgm:pt>
    <dgm:pt modelId="{CF8CCFE6-121D-4219-9F66-560816C6D9BF}" type="pres">
      <dgm:prSet presAssocID="{6AA2DD31-7BFC-459B-86B5-D6A636CD3561}" presName="thickLine" presStyleLbl="alignNode1" presStyleIdx="0" presStyleCnt="3"/>
      <dgm:spPr/>
    </dgm:pt>
    <dgm:pt modelId="{02D8AD3F-E682-4BB9-8BCF-42E94CE403B2}" type="pres">
      <dgm:prSet presAssocID="{6AA2DD31-7BFC-459B-86B5-D6A636CD3561}" presName="horz1" presStyleCnt="0"/>
      <dgm:spPr/>
    </dgm:pt>
    <dgm:pt modelId="{BA2AD03D-D726-4336-971D-89C345C29B36}" type="pres">
      <dgm:prSet presAssocID="{6AA2DD31-7BFC-459B-86B5-D6A636CD3561}" presName="tx1" presStyleLbl="revTx" presStyleIdx="0" presStyleCnt="3"/>
      <dgm:spPr/>
    </dgm:pt>
    <dgm:pt modelId="{3331C4C0-8CC3-42EC-9951-B18E19024CFA}" type="pres">
      <dgm:prSet presAssocID="{6AA2DD31-7BFC-459B-86B5-D6A636CD3561}" presName="vert1" presStyleCnt="0"/>
      <dgm:spPr/>
    </dgm:pt>
    <dgm:pt modelId="{58E88183-C03D-44E6-AB3F-78EFE556B7A8}" type="pres">
      <dgm:prSet presAssocID="{958BAC36-230E-4B84-898A-61377584864E}" presName="thickLine" presStyleLbl="alignNode1" presStyleIdx="1" presStyleCnt="3"/>
      <dgm:spPr/>
    </dgm:pt>
    <dgm:pt modelId="{9802416B-9E0B-4E17-ADEC-1F7C70D0169F}" type="pres">
      <dgm:prSet presAssocID="{958BAC36-230E-4B84-898A-61377584864E}" presName="horz1" presStyleCnt="0"/>
      <dgm:spPr/>
    </dgm:pt>
    <dgm:pt modelId="{68401EAE-A33D-493D-A3CF-3057A3C4F74C}" type="pres">
      <dgm:prSet presAssocID="{958BAC36-230E-4B84-898A-61377584864E}" presName="tx1" presStyleLbl="revTx" presStyleIdx="1" presStyleCnt="3"/>
      <dgm:spPr/>
    </dgm:pt>
    <dgm:pt modelId="{609E5422-7930-48D7-90C1-06E66E1335CD}" type="pres">
      <dgm:prSet presAssocID="{958BAC36-230E-4B84-898A-61377584864E}" presName="vert1" presStyleCnt="0"/>
      <dgm:spPr/>
    </dgm:pt>
    <dgm:pt modelId="{DEF79495-4B26-4FC2-9541-A8A79AF281AA}" type="pres">
      <dgm:prSet presAssocID="{7CC52DF9-945E-4A43-A777-6494C6609FD0}" presName="thickLine" presStyleLbl="alignNode1" presStyleIdx="2" presStyleCnt="3"/>
      <dgm:spPr/>
    </dgm:pt>
    <dgm:pt modelId="{512816E1-046B-4B33-AD44-FE38D099D43F}" type="pres">
      <dgm:prSet presAssocID="{7CC52DF9-945E-4A43-A777-6494C6609FD0}" presName="horz1" presStyleCnt="0"/>
      <dgm:spPr/>
    </dgm:pt>
    <dgm:pt modelId="{04708545-57C8-45CC-9684-1463AEADBF00}" type="pres">
      <dgm:prSet presAssocID="{7CC52DF9-945E-4A43-A777-6494C6609FD0}" presName="tx1" presStyleLbl="revTx" presStyleIdx="2" presStyleCnt="3"/>
      <dgm:spPr/>
    </dgm:pt>
    <dgm:pt modelId="{E08E70E7-B5B8-43F6-9854-60A1D0D068AE}" type="pres">
      <dgm:prSet presAssocID="{7CC52DF9-945E-4A43-A777-6494C6609FD0}" presName="vert1" presStyleCnt="0"/>
      <dgm:spPr/>
    </dgm:pt>
  </dgm:ptLst>
  <dgm:cxnLst>
    <dgm:cxn modelId="{DD851813-3A85-4657-937D-338C3A818D2F}" type="presOf" srcId="{6AA2DD31-7BFC-459B-86B5-D6A636CD3561}" destId="{BA2AD03D-D726-4336-971D-89C345C29B36}" srcOrd="0" destOrd="0" presId="urn:microsoft.com/office/officeart/2008/layout/LinedList"/>
    <dgm:cxn modelId="{CA2FB223-1E8F-49C2-BE53-AA7785DDE159}" srcId="{3590B96E-AC7B-495E-B7C9-5EFAEC76AE35}" destId="{7CC52DF9-945E-4A43-A777-6494C6609FD0}" srcOrd="2" destOrd="0" parTransId="{45FA7A92-2107-4F13-A202-A260DD7522FC}" sibTransId="{DD00737A-E188-4C50-8591-645CF3B802EC}"/>
    <dgm:cxn modelId="{0F62108B-9029-4FD2-9864-062A16E779DE}" type="presOf" srcId="{7CC52DF9-945E-4A43-A777-6494C6609FD0}" destId="{04708545-57C8-45CC-9684-1463AEADBF00}" srcOrd="0" destOrd="0" presId="urn:microsoft.com/office/officeart/2008/layout/LinedList"/>
    <dgm:cxn modelId="{8795E3B6-0BD9-4B67-A159-83042BCE628B}" type="presOf" srcId="{3590B96E-AC7B-495E-B7C9-5EFAEC76AE35}" destId="{5B1B51D6-7149-474B-8AD8-D53B0D6A7713}" srcOrd="0" destOrd="0" presId="urn:microsoft.com/office/officeart/2008/layout/LinedList"/>
    <dgm:cxn modelId="{48D10DC5-910D-466E-BF96-688B4D22DB19}" type="presOf" srcId="{958BAC36-230E-4B84-898A-61377584864E}" destId="{68401EAE-A33D-493D-A3CF-3057A3C4F74C}" srcOrd="0" destOrd="0" presId="urn:microsoft.com/office/officeart/2008/layout/LinedList"/>
    <dgm:cxn modelId="{B1BF57C9-8745-478C-A870-5CA63DCCE98D}" srcId="{3590B96E-AC7B-495E-B7C9-5EFAEC76AE35}" destId="{958BAC36-230E-4B84-898A-61377584864E}" srcOrd="1" destOrd="0" parTransId="{491CB7A4-78B4-4558-8118-5F3C349E17F9}" sibTransId="{299C67CE-36B5-4657-833B-2FC8656D9D39}"/>
    <dgm:cxn modelId="{082C1FDD-D127-49AC-A6A2-BAFB4CD4E368}" srcId="{3590B96E-AC7B-495E-B7C9-5EFAEC76AE35}" destId="{6AA2DD31-7BFC-459B-86B5-D6A636CD3561}" srcOrd="0" destOrd="0" parTransId="{AE719ACC-F805-4084-936F-6B2EDC463BA2}" sibTransId="{2B68EEF7-A7A2-411D-9223-828471E68F57}"/>
    <dgm:cxn modelId="{39A6B17E-CCBA-479B-ACF0-526B02075E5A}" type="presParOf" srcId="{5B1B51D6-7149-474B-8AD8-D53B0D6A7713}" destId="{CF8CCFE6-121D-4219-9F66-560816C6D9BF}" srcOrd="0" destOrd="0" presId="urn:microsoft.com/office/officeart/2008/layout/LinedList"/>
    <dgm:cxn modelId="{BF1CE77C-D6DF-4D8C-BB0D-1B24669FFB6C}" type="presParOf" srcId="{5B1B51D6-7149-474B-8AD8-D53B0D6A7713}" destId="{02D8AD3F-E682-4BB9-8BCF-42E94CE403B2}" srcOrd="1" destOrd="0" presId="urn:microsoft.com/office/officeart/2008/layout/LinedList"/>
    <dgm:cxn modelId="{B55E696C-367A-439D-A81D-7F15E351C34A}" type="presParOf" srcId="{02D8AD3F-E682-4BB9-8BCF-42E94CE403B2}" destId="{BA2AD03D-D726-4336-971D-89C345C29B36}" srcOrd="0" destOrd="0" presId="urn:microsoft.com/office/officeart/2008/layout/LinedList"/>
    <dgm:cxn modelId="{7236CBCA-B758-4ABC-A698-F84C5C940549}" type="presParOf" srcId="{02D8AD3F-E682-4BB9-8BCF-42E94CE403B2}" destId="{3331C4C0-8CC3-42EC-9951-B18E19024CFA}" srcOrd="1" destOrd="0" presId="urn:microsoft.com/office/officeart/2008/layout/LinedList"/>
    <dgm:cxn modelId="{44A158DE-59CF-476B-9A44-66CBBABAD99C}" type="presParOf" srcId="{5B1B51D6-7149-474B-8AD8-D53B0D6A7713}" destId="{58E88183-C03D-44E6-AB3F-78EFE556B7A8}" srcOrd="2" destOrd="0" presId="urn:microsoft.com/office/officeart/2008/layout/LinedList"/>
    <dgm:cxn modelId="{680E8A90-9E11-4583-ADE9-B185B0E02254}" type="presParOf" srcId="{5B1B51D6-7149-474B-8AD8-D53B0D6A7713}" destId="{9802416B-9E0B-4E17-ADEC-1F7C70D0169F}" srcOrd="3" destOrd="0" presId="urn:microsoft.com/office/officeart/2008/layout/LinedList"/>
    <dgm:cxn modelId="{3099C289-0BE8-435F-B847-D21945154F72}" type="presParOf" srcId="{9802416B-9E0B-4E17-ADEC-1F7C70D0169F}" destId="{68401EAE-A33D-493D-A3CF-3057A3C4F74C}" srcOrd="0" destOrd="0" presId="urn:microsoft.com/office/officeart/2008/layout/LinedList"/>
    <dgm:cxn modelId="{785F6FCC-AF36-4396-AB71-0D6D0C15E236}" type="presParOf" srcId="{9802416B-9E0B-4E17-ADEC-1F7C70D0169F}" destId="{609E5422-7930-48D7-90C1-06E66E1335CD}" srcOrd="1" destOrd="0" presId="urn:microsoft.com/office/officeart/2008/layout/LinedList"/>
    <dgm:cxn modelId="{3395D72B-D665-4B15-BBF2-9100147C61A0}" type="presParOf" srcId="{5B1B51D6-7149-474B-8AD8-D53B0D6A7713}" destId="{DEF79495-4B26-4FC2-9541-A8A79AF281AA}" srcOrd="4" destOrd="0" presId="urn:microsoft.com/office/officeart/2008/layout/LinedList"/>
    <dgm:cxn modelId="{E162B5E4-AFDC-4D4C-B03A-0C180BB3BC40}" type="presParOf" srcId="{5B1B51D6-7149-474B-8AD8-D53B0D6A7713}" destId="{512816E1-046B-4B33-AD44-FE38D099D43F}" srcOrd="5" destOrd="0" presId="urn:microsoft.com/office/officeart/2008/layout/LinedList"/>
    <dgm:cxn modelId="{0DD5139A-57F5-43CE-A497-4A0DE9BF9E55}" type="presParOf" srcId="{512816E1-046B-4B33-AD44-FE38D099D43F}" destId="{04708545-57C8-45CC-9684-1463AEADBF00}" srcOrd="0" destOrd="0" presId="urn:microsoft.com/office/officeart/2008/layout/LinedList"/>
    <dgm:cxn modelId="{01A729B4-8928-4C09-8EAE-8D62C8CDE920}" type="presParOf" srcId="{512816E1-046B-4B33-AD44-FE38D099D43F}" destId="{E08E70E7-B5B8-43F6-9854-60A1D0D068A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95DAE4-EFAE-4014-B87A-00C6A07043A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322AD8F-747F-4FC2-8D10-B9D18834FEFD}">
      <dgm:prSet custT="1"/>
      <dgm:spPr/>
      <dgm:t>
        <a:bodyPr/>
        <a:lstStyle/>
        <a:p>
          <a:r>
            <a:rPr lang="en-GB" sz="1300" dirty="0"/>
            <a:t>We need to reality check our youngsters, to teach them that there one constant home, aka, their body, is something to revel in, to treasure and cherish beyond anything else in life.  Teach them it will house them from a storm, shelter them from a workplace fallout and inform them when they need to make safe their situations and life.</a:t>
          </a:r>
          <a:endParaRPr lang="en-US" sz="1300" dirty="0"/>
        </a:p>
      </dgm:t>
    </dgm:pt>
    <dgm:pt modelId="{F0475B6F-119B-40E8-9B9E-494D25B15508}" type="parTrans" cxnId="{BA26B59F-780B-4602-AD25-65C5B343015B}">
      <dgm:prSet/>
      <dgm:spPr/>
      <dgm:t>
        <a:bodyPr/>
        <a:lstStyle/>
        <a:p>
          <a:endParaRPr lang="en-US"/>
        </a:p>
      </dgm:t>
    </dgm:pt>
    <dgm:pt modelId="{7D73489F-3F1D-4A46-A207-070F25D8E6C5}" type="sibTrans" cxnId="{BA26B59F-780B-4602-AD25-65C5B343015B}">
      <dgm:prSet/>
      <dgm:spPr/>
      <dgm:t>
        <a:bodyPr/>
        <a:lstStyle/>
        <a:p>
          <a:endParaRPr lang="en-US"/>
        </a:p>
      </dgm:t>
    </dgm:pt>
    <dgm:pt modelId="{9CA53503-3670-4D9B-85FA-17469DB5143A}">
      <dgm:prSet custT="1"/>
      <dgm:spPr/>
      <dgm:t>
        <a:bodyPr/>
        <a:lstStyle/>
        <a:p>
          <a:r>
            <a:rPr lang="en-GB" sz="1300" dirty="0"/>
            <a:t>The body informs our worldly pursuits, gives us information every minute of everyday – hairs stand on end, danger… tummy aching – hunger, too much chocolate or other processed foods, or perhaps too much stress.</a:t>
          </a:r>
          <a:endParaRPr lang="en-US" sz="1300" dirty="0"/>
        </a:p>
      </dgm:t>
    </dgm:pt>
    <dgm:pt modelId="{AFA82D8A-9873-4FFB-91E9-E6BF213DE14B}" type="parTrans" cxnId="{346553C9-2A40-4824-BB59-AF651D456465}">
      <dgm:prSet/>
      <dgm:spPr/>
      <dgm:t>
        <a:bodyPr/>
        <a:lstStyle/>
        <a:p>
          <a:endParaRPr lang="en-US"/>
        </a:p>
      </dgm:t>
    </dgm:pt>
    <dgm:pt modelId="{56EED5B4-2AE9-4253-8634-A425A4AB160D}" type="sibTrans" cxnId="{346553C9-2A40-4824-BB59-AF651D456465}">
      <dgm:prSet/>
      <dgm:spPr/>
      <dgm:t>
        <a:bodyPr/>
        <a:lstStyle/>
        <a:p>
          <a:endParaRPr lang="en-US"/>
        </a:p>
      </dgm:t>
    </dgm:pt>
    <dgm:pt modelId="{C442E3AB-61C3-42D0-907C-D0E1A28FF234}">
      <dgm:prSet custT="1"/>
      <dgm:spPr/>
      <dgm:t>
        <a:bodyPr/>
        <a:lstStyle/>
        <a:p>
          <a:r>
            <a:rPr lang="en-GB" sz="1300" dirty="0"/>
            <a:t>What you put in your body should run as follows… as a foundational rule – water, ice cream, properly churned with organic ingredients, butter, without the chemicals (old-school style), fruits and vegetables, perhaps juiced, perhaps in smoothies, perhaps whole and dipped in peanut butter!  There are no rules to how delicious a healthy thing can be, it all lies in the making of said food/meal, and how it comes to energise and impact your entire sense of felt life! </a:t>
          </a:r>
          <a:endParaRPr lang="en-US" sz="1300" dirty="0"/>
        </a:p>
      </dgm:t>
    </dgm:pt>
    <dgm:pt modelId="{B31CACC4-ECD7-44C4-AEDA-13755F326C95}" type="parTrans" cxnId="{1BDF6ECB-10DA-4EBD-B20E-087D1B519E44}">
      <dgm:prSet/>
      <dgm:spPr/>
      <dgm:t>
        <a:bodyPr/>
        <a:lstStyle/>
        <a:p>
          <a:endParaRPr lang="en-US"/>
        </a:p>
      </dgm:t>
    </dgm:pt>
    <dgm:pt modelId="{7758A29B-E709-43F0-BC5C-1A7541B531EC}" type="sibTrans" cxnId="{1BDF6ECB-10DA-4EBD-B20E-087D1B519E44}">
      <dgm:prSet/>
      <dgm:spPr/>
      <dgm:t>
        <a:bodyPr/>
        <a:lstStyle/>
        <a:p>
          <a:endParaRPr lang="en-US"/>
        </a:p>
      </dgm:t>
    </dgm:pt>
    <dgm:pt modelId="{17DD5131-082F-4237-8A13-58910E19A217}">
      <dgm:prSet custT="1"/>
      <dgm:spPr/>
      <dgm:t>
        <a:bodyPr/>
        <a:lstStyle/>
        <a:p>
          <a:r>
            <a:rPr lang="en-GB" sz="1300" dirty="0"/>
            <a:t>The wrong things are ALWAYS – toxic chemical compounds, anything made in a laboratory, anything made to speed up your metabolism or reduce your calorie intake – any quick fix supplement intended to make an unnatural process possible in your very naturally occurring phenomenon of a body. </a:t>
          </a:r>
          <a:endParaRPr lang="en-US" sz="1300" dirty="0"/>
        </a:p>
      </dgm:t>
    </dgm:pt>
    <dgm:pt modelId="{C7E48343-F708-4356-B20C-B9FBD4F630E9}" type="parTrans" cxnId="{4D83888D-1EBD-42E1-A83C-8FBE13AEC949}">
      <dgm:prSet/>
      <dgm:spPr/>
      <dgm:t>
        <a:bodyPr/>
        <a:lstStyle/>
        <a:p>
          <a:endParaRPr lang="en-US"/>
        </a:p>
      </dgm:t>
    </dgm:pt>
    <dgm:pt modelId="{54770286-FEEF-46C9-B91D-E02B91E0B4E4}" type="sibTrans" cxnId="{4D83888D-1EBD-42E1-A83C-8FBE13AEC949}">
      <dgm:prSet/>
      <dgm:spPr/>
      <dgm:t>
        <a:bodyPr/>
        <a:lstStyle/>
        <a:p>
          <a:endParaRPr lang="en-US"/>
        </a:p>
      </dgm:t>
    </dgm:pt>
    <dgm:pt modelId="{ECCDF62C-0584-4C4B-B8D0-CBC4303DFE89}" type="pres">
      <dgm:prSet presAssocID="{5895DAE4-EFAE-4014-B87A-00C6A07043A9}" presName="linear" presStyleCnt="0">
        <dgm:presLayoutVars>
          <dgm:animLvl val="lvl"/>
          <dgm:resizeHandles val="exact"/>
        </dgm:presLayoutVars>
      </dgm:prSet>
      <dgm:spPr/>
    </dgm:pt>
    <dgm:pt modelId="{1987CD3B-25DD-4F62-A7CB-FE4AE659BE05}" type="pres">
      <dgm:prSet presAssocID="{C322AD8F-747F-4FC2-8D10-B9D18834FEFD}" presName="parentText" presStyleLbl="node1" presStyleIdx="0" presStyleCnt="4">
        <dgm:presLayoutVars>
          <dgm:chMax val="0"/>
          <dgm:bulletEnabled val="1"/>
        </dgm:presLayoutVars>
      </dgm:prSet>
      <dgm:spPr/>
    </dgm:pt>
    <dgm:pt modelId="{F0F4CE59-58D7-4CBC-B5CE-5BAEE79AEA12}" type="pres">
      <dgm:prSet presAssocID="{7D73489F-3F1D-4A46-A207-070F25D8E6C5}" presName="spacer" presStyleCnt="0"/>
      <dgm:spPr/>
    </dgm:pt>
    <dgm:pt modelId="{995D2FCF-5E0E-4587-8186-68A57D979A00}" type="pres">
      <dgm:prSet presAssocID="{9CA53503-3670-4D9B-85FA-17469DB5143A}" presName="parentText" presStyleLbl="node1" presStyleIdx="1" presStyleCnt="4">
        <dgm:presLayoutVars>
          <dgm:chMax val="0"/>
          <dgm:bulletEnabled val="1"/>
        </dgm:presLayoutVars>
      </dgm:prSet>
      <dgm:spPr/>
    </dgm:pt>
    <dgm:pt modelId="{7B3DC61E-73A0-4BDE-AEE8-94CDECE8B1FB}" type="pres">
      <dgm:prSet presAssocID="{56EED5B4-2AE9-4253-8634-A425A4AB160D}" presName="spacer" presStyleCnt="0"/>
      <dgm:spPr/>
    </dgm:pt>
    <dgm:pt modelId="{A204F8E3-E15B-47B9-847E-E2E69AF6995F}" type="pres">
      <dgm:prSet presAssocID="{C442E3AB-61C3-42D0-907C-D0E1A28FF234}" presName="parentText" presStyleLbl="node1" presStyleIdx="2" presStyleCnt="4">
        <dgm:presLayoutVars>
          <dgm:chMax val="0"/>
          <dgm:bulletEnabled val="1"/>
        </dgm:presLayoutVars>
      </dgm:prSet>
      <dgm:spPr/>
    </dgm:pt>
    <dgm:pt modelId="{0842DD82-C5C7-4FDF-B23A-ADB7C7C5A292}" type="pres">
      <dgm:prSet presAssocID="{7758A29B-E709-43F0-BC5C-1A7541B531EC}" presName="spacer" presStyleCnt="0"/>
      <dgm:spPr/>
    </dgm:pt>
    <dgm:pt modelId="{4B009CEC-E53A-4265-A83C-BD6DE1753FF5}" type="pres">
      <dgm:prSet presAssocID="{17DD5131-082F-4237-8A13-58910E19A217}" presName="parentText" presStyleLbl="node1" presStyleIdx="3" presStyleCnt="4">
        <dgm:presLayoutVars>
          <dgm:chMax val="0"/>
          <dgm:bulletEnabled val="1"/>
        </dgm:presLayoutVars>
      </dgm:prSet>
      <dgm:spPr/>
    </dgm:pt>
  </dgm:ptLst>
  <dgm:cxnLst>
    <dgm:cxn modelId="{46DEB019-3341-4436-9177-4EAB7D0609AD}" type="presOf" srcId="{9CA53503-3670-4D9B-85FA-17469DB5143A}" destId="{995D2FCF-5E0E-4587-8186-68A57D979A00}" srcOrd="0" destOrd="0" presId="urn:microsoft.com/office/officeart/2005/8/layout/vList2"/>
    <dgm:cxn modelId="{8BB8CA7D-BC57-4CCA-B1DA-0B6AF7C44637}" type="presOf" srcId="{C442E3AB-61C3-42D0-907C-D0E1A28FF234}" destId="{A204F8E3-E15B-47B9-847E-E2E69AF6995F}" srcOrd="0" destOrd="0" presId="urn:microsoft.com/office/officeart/2005/8/layout/vList2"/>
    <dgm:cxn modelId="{4D83888D-1EBD-42E1-A83C-8FBE13AEC949}" srcId="{5895DAE4-EFAE-4014-B87A-00C6A07043A9}" destId="{17DD5131-082F-4237-8A13-58910E19A217}" srcOrd="3" destOrd="0" parTransId="{C7E48343-F708-4356-B20C-B9FBD4F630E9}" sibTransId="{54770286-FEEF-46C9-B91D-E02B91E0B4E4}"/>
    <dgm:cxn modelId="{5C7F429E-A168-46EC-AD09-B69035CBCB28}" type="presOf" srcId="{17DD5131-082F-4237-8A13-58910E19A217}" destId="{4B009CEC-E53A-4265-A83C-BD6DE1753FF5}" srcOrd="0" destOrd="0" presId="urn:microsoft.com/office/officeart/2005/8/layout/vList2"/>
    <dgm:cxn modelId="{BA26B59F-780B-4602-AD25-65C5B343015B}" srcId="{5895DAE4-EFAE-4014-B87A-00C6A07043A9}" destId="{C322AD8F-747F-4FC2-8D10-B9D18834FEFD}" srcOrd="0" destOrd="0" parTransId="{F0475B6F-119B-40E8-9B9E-494D25B15508}" sibTransId="{7D73489F-3F1D-4A46-A207-070F25D8E6C5}"/>
    <dgm:cxn modelId="{DD3EA1A4-A9F6-4CB1-B125-A0B0A69DE044}" type="presOf" srcId="{5895DAE4-EFAE-4014-B87A-00C6A07043A9}" destId="{ECCDF62C-0584-4C4B-B8D0-CBC4303DFE89}" srcOrd="0" destOrd="0" presId="urn:microsoft.com/office/officeart/2005/8/layout/vList2"/>
    <dgm:cxn modelId="{346553C9-2A40-4824-BB59-AF651D456465}" srcId="{5895DAE4-EFAE-4014-B87A-00C6A07043A9}" destId="{9CA53503-3670-4D9B-85FA-17469DB5143A}" srcOrd="1" destOrd="0" parTransId="{AFA82D8A-9873-4FFB-91E9-E6BF213DE14B}" sibTransId="{56EED5B4-2AE9-4253-8634-A425A4AB160D}"/>
    <dgm:cxn modelId="{1BDF6ECB-10DA-4EBD-B20E-087D1B519E44}" srcId="{5895DAE4-EFAE-4014-B87A-00C6A07043A9}" destId="{C442E3AB-61C3-42D0-907C-D0E1A28FF234}" srcOrd="2" destOrd="0" parTransId="{B31CACC4-ECD7-44C4-AEDA-13755F326C95}" sibTransId="{7758A29B-E709-43F0-BC5C-1A7541B531EC}"/>
    <dgm:cxn modelId="{DFDF52EF-A634-4867-A65B-EE2349E49569}" type="presOf" srcId="{C322AD8F-747F-4FC2-8D10-B9D18834FEFD}" destId="{1987CD3B-25DD-4F62-A7CB-FE4AE659BE05}" srcOrd="0" destOrd="0" presId="urn:microsoft.com/office/officeart/2005/8/layout/vList2"/>
    <dgm:cxn modelId="{73916123-ABFF-4D9C-9E6C-B3C433AE4644}" type="presParOf" srcId="{ECCDF62C-0584-4C4B-B8D0-CBC4303DFE89}" destId="{1987CD3B-25DD-4F62-A7CB-FE4AE659BE05}" srcOrd="0" destOrd="0" presId="urn:microsoft.com/office/officeart/2005/8/layout/vList2"/>
    <dgm:cxn modelId="{91B153F8-672E-43B6-A44B-3E4C4ECE20FF}" type="presParOf" srcId="{ECCDF62C-0584-4C4B-B8D0-CBC4303DFE89}" destId="{F0F4CE59-58D7-4CBC-B5CE-5BAEE79AEA12}" srcOrd="1" destOrd="0" presId="urn:microsoft.com/office/officeart/2005/8/layout/vList2"/>
    <dgm:cxn modelId="{E4DE7C90-31A0-40E3-852B-1658CB0679CA}" type="presParOf" srcId="{ECCDF62C-0584-4C4B-B8D0-CBC4303DFE89}" destId="{995D2FCF-5E0E-4587-8186-68A57D979A00}" srcOrd="2" destOrd="0" presId="urn:microsoft.com/office/officeart/2005/8/layout/vList2"/>
    <dgm:cxn modelId="{A6E96708-39E5-4F61-9EDF-E6EE63F398FF}" type="presParOf" srcId="{ECCDF62C-0584-4C4B-B8D0-CBC4303DFE89}" destId="{7B3DC61E-73A0-4BDE-AEE8-94CDECE8B1FB}" srcOrd="3" destOrd="0" presId="urn:microsoft.com/office/officeart/2005/8/layout/vList2"/>
    <dgm:cxn modelId="{30D926BB-DCC9-4C67-81EB-844D02C84414}" type="presParOf" srcId="{ECCDF62C-0584-4C4B-B8D0-CBC4303DFE89}" destId="{A204F8E3-E15B-47B9-847E-E2E69AF6995F}" srcOrd="4" destOrd="0" presId="urn:microsoft.com/office/officeart/2005/8/layout/vList2"/>
    <dgm:cxn modelId="{2AABDD00-A0A7-4044-AF52-609E489D73A9}" type="presParOf" srcId="{ECCDF62C-0584-4C4B-B8D0-CBC4303DFE89}" destId="{0842DD82-C5C7-4FDF-B23A-ADB7C7C5A292}" srcOrd="5" destOrd="0" presId="urn:microsoft.com/office/officeart/2005/8/layout/vList2"/>
    <dgm:cxn modelId="{E504BAD1-D6C0-4112-A52F-D9117CA1FEC5}" type="presParOf" srcId="{ECCDF62C-0584-4C4B-B8D0-CBC4303DFE89}" destId="{4B009CEC-E53A-4265-A83C-BD6DE1753FF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E004D-9593-46F8-812D-237F0E96D024}">
      <dsp:nvSpPr>
        <dsp:cNvPr id="0" name=""/>
        <dsp:cNvSpPr/>
      </dsp:nvSpPr>
      <dsp:spPr>
        <a:xfrm>
          <a:off x="0" y="502"/>
          <a:ext cx="671355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43518C2-F8B2-4FCA-8B6F-DE6887F1D878}">
      <dsp:nvSpPr>
        <dsp:cNvPr id="0" name=""/>
        <dsp:cNvSpPr/>
      </dsp:nvSpPr>
      <dsp:spPr>
        <a:xfrm>
          <a:off x="0" y="502"/>
          <a:ext cx="6713552" cy="822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just" defTabSz="555625">
            <a:lnSpc>
              <a:spcPct val="90000"/>
            </a:lnSpc>
            <a:spcBef>
              <a:spcPct val="0"/>
            </a:spcBef>
            <a:spcAft>
              <a:spcPct val="35000"/>
            </a:spcAft>
            <a:buNone/>
          </a:pPr>
          <a:r>
            <a:rPr lang="en-GB" sz="1250" kern="1200" dirty="0"/>
            <a:t>To travel back in time all a person needs to do is travel to some place strange, beautiful and different.  A far away land can become the very image of time travel when you allow yourself to fully envision this time and space as what it is… an alternate reality… and nothing to do with you or your judgements, views and opinions!</a:t>
          </a:r>
          <a:endParaRPr lang="en-US" sz="1250" kern="1200" dirty="0"/>
        </a:p>
      </dsp:txBody>
      <dsp:txXfrm>
        <a:off x="0" y="502"/>
        <a:ext cx="6713552" cy="822759"/>
      </dsp:txXfrm>
    </dsp:sp>
    <dsp:sp modelId="{FD5E6ACD-04DA-4EDA-8F94-A70A83ED6A21}">
      <dsp:nvSpPr>
        <dsp:cNvPr id="0" name=""/>
        <dsp:cNvSpPr/>
      </dsp:nvSpPr>
      <dsp:spPr>
        <a:xfrm>
          <a:off x="0" y="823261"/>
          <a:ext cx="671355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233E6F4-3D8F-4EE0-B0E3-736946558C1D}">
      <dsp:nvSpPr>
        <dsp:cNvPr id="0" name=""/>
        <dsp:cNvSpPr/>
      </dsp:nvSpPr>
      <dsp:spPr>
        <a:xfrm>
          <a:off x="0" y="823261"/>
          <a:ext cx="6713552" cy="822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just" defTabSz="555625">
            <a:lnSpc>
              <a:spcPct val="90000"/>
            </a:lnSpc>
            <a:spcBef>
              <a:spcPct val="0"/>
            </a:spcBef>
            <a:spcAft>
              <a:spcPct val="35000"/>
            </a:spcAft>
            <a:buNone/>
          </a:pPr>
          <a:r>
            <a:rPr lang="en-GB" sz="1250" kern="1200" dirty="0"/>
            <a:t>When I travel this world, I am in awe and live in wonderment of its delights, of its species and varying information.  I see its stories and love each one.  I do dream of a better world, since we all know it can and will exist in time, a world where community wins, and our core values are upheld as a humanity. A world of a little less </a:t>
          </a:r>
          <a:r>
            <a:rPr lang="en-GB" sz="1250" i="1" kern="1200" dirty="0"/>
            <a:t>me </a:t>
          </a:r>
          <a:r>
            <a:rPr lang="en-GB" sz="1250" i="0" kern="1200" dirty="0"/>
            <a:t>and a little more of </a:t>
          </a:r>
          <a:r>
            <a:rPr lang="en-GB" sz="1250" i="1" kern="1200" dirty="0"/>
            <a:t>us.</a:t>
          </a:r>
          <a:r>
            <a:rPr lang="en-GB" sz="1250" kern="1200" dirty="0"/>
            <a:t> </a:t>
          </a:r>
          <a:endParaRPr lang="en-US" sz="1250" kern="1200" dirty="0"/>
        </a:p>
      </dsp:txBody>
      <dsp:txXfrm>
        <a:off x="0" y="823261"/>
        <a:ext cx="6713552" cy="822759"/>
      </dsp:txXfrm>
    </dsp:sp>
    <dsp:sp modelId="{6DEC0349-1BEA-4DB6-A707-51D7CFF2DFC5}">
      <dsp:nvSpPr>
        <dsp:cNvPr id="0" name=""/>
        <dsp:cNvSpPr/>
      </dsp:nvSpPr>
      <dsp:spPr>
        <a:xfrm>
          <a:off x="0" y="1646020"/>
          <a:ext cx="671355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E8F51BF-AD09-437D-BC8F-267971FEFE8B}">
      <dsp:nvSpPr>
        <dsp:cNvPr id="0" name=""/>
        <dsp:cNvSpPr/>
      </dsp:nvSpPr>
      <dsp:spPr>
        <a:xfrm>
          <a:off x="0" y="1646020"/>
          <a:ext cx="6713552" cy="822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just" defTabSz="555625">
            <a:lnSpc>
              <a:spcPct val="90000"/>
            </a:lnSpc>
            <a:spcBef>
              <a:spcPct val="0"/>
            </a:spcBef>
            <a:spcAft>
              <a:spcPct val="35000"/>
            </a:spcAft>
            <a:buNone/>
          </a:pPr>
          <a:r>
            <a:rPr lang="en-GB" sz="1250" kern="1200" dirty="0"/>
            <a:t>The ‘developed world’ thinks itself magic and advancement the key to joy and success, yet a ‘developing world’ speaks of our natural habits and habitats, and is more aligned with a reality I feel comfortable with and connected to.  Less is always more to a family who know that love is the real treasure, and that nothing is worth the sacrificing of this one most important thing.</a:t>
          </a:r>
          <a:endParaRPr lang="en-US" sz="1250" kern="1200" dirty="0"/>
        </a:p>
      </dsp:txBody>
      <dsp:txXfrm>
        <a:off x="0" y="1646020"/>
        <a:ext cx="6713552" cy="822759"/>
      </dsp:txXfrm>
    </dsp:sp>
    <dsp:sp modelId="{0CB1384A-370F-4881-89CA-D758817166E6}">
      <dsp:nvSpPr>
        <dsp:cNvPr id="0" name=""/>
        <dsp:cNvSpPr/>
      </dsp:nvSpPr>
      <dsp:spPr>
        <a:xfrm>
          <a:off x="0" y="2468779"/>
          <a:ext cx="671355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08E2BE0-D13F-4EB4-AE51-98F72822E518}">
      <dsp:nvSpPr>
        <dsp:cNvPr id="0" name=""/>
        <dsp:cNvSpPr/>
      </dsp:nvSpPr>
      <dsp:spPr>
        <a:xfrm>
          <a:off x="0" y="2468779"/>
          <a:ext cx="6713552" cy="822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just" defTabSz="555625">
            <a:lnSpc>
              <a:spcPct val="90000"/>
            </a:lnSpc>
            <a:spcBef>
              <a:spcPct val="0"/>
            </a:spcBef>
            <a:spcAft>
              <a:spcPct val="35000"/>
            </a:spcAft>
            <a:buNone/>
          </a:pPr>
          <a:r>
            <a:rPr lang="en-GB" sz="1250" kern="1200" dirty="0"/>
            <a:t>Something in me yearns for simpler.  Honesty is relied upon within smaller communities and tribal mentalities speak of love, heart, social connection, as well as of a connection to this mother we’re all born from – the earth.</a:t>
          </a:r>
          <a:endParaRPr lang="en-US" sz="1250" kern="1200" dirty="0"/>
        </a:p>
      </dsp:txBody>
      <dsp:txXfrm>
        <a:off x="0" y="2468779"/>
        <a:ext cx="6713552" cy="822759"/>
      </dsp:txXfrm>
    </dsp:sp>
    <dsp:sp modelId="{32FFFD8B-9FC8-4F21-8972-43B4B6E19D27}">
      <dsp:nvSpPr>
        <dsp:cNvPr id="0" name=""/>
        <dsp:cNvSpPr/>
      </dsp:nvSpPr>
      <dsp:spPr>
        <a:xfrm>
          <a:off x="0" y="3291538"/>
          <a:ext cx="671355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B6C99C1-8CD2-4B5F-B02F-B8330100E49D}">
      <dsp:nvSpPr>
        <dsp:cNvPr id="0" name=""/>
        <dsp:cNvSpPr/>
      </dsp:nvSpPr>
      <dsp:spPr>
        <a:xfrm>
          <a:off x="0" y="3291538"/>
          <a:ext cx="6713552" cy="822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just" defTabSz="555625">
            <a:lnSpc>
              <a:spcPct val="90000"/>
            </a:lnSpc>
            <a:spcBef>
              <a:spcPct val="0"/>
            </a:spcBef>
            <a:spcAft>
              <a:spcPct val="35000"/>
            </a:spcAft>
            <a:buNone/>
          </a:pPr>
          <a:r>
            <a:rPr lang="en-GB" sz="1250" kern="1200" dirty="0"/>
            <a:t>Spirit seems to have a place in each corner of the world too, such as it has for millennia and beyond. We are not as clever as we think, especially when we begin to deny our natural way of life in favour of things really not working for us… Let’s begin by looking at the dietary requirements of our kind. </a:t>
          </a:r>
          <a:endParaRPr lang="en-US" sz="1250" kern="1200" dirty="0"/>
        </a:p>
      </dsp:txBody>
      <dsp:txXfrm>
        <a:off x="0" y="3291538"/>
        <a:ext cx="6713552" cy="8227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EC4AF-882D-4DC0-AF48-9A089482EC6A}">
      <dsp:nvSpPr>
        <dsp:cNvPr id="0" name=""/>
        <dsp:cNvSpPr/>
      </dsp:nvSpPr>
      <dsp:spPr>
        <a:xfrm>
          <a:off x="0" y="212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5F88C8-703A-445C-A671-411D31950592}">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en-GB" sz="2200" kern="1200" dirty="0"/>
            <a:t>What a god-awful word!  A word once defining a need to eat and sustain life, as it still does for every other living animal, insect and life form on this planet.  Yet diet has become a word to fear, a discipline, a victimised attempt to control your weight gain by denying your right to enjoy your own world and all life around you.</a:t>
          </a:r>
          <a:endParaRPr lang="en-US" sz="2200" kern="1200" dirty="0"/>
        </a:p>
      </dsp:txBody>
      <dsp:txXfrm>
        <a:off x="0" y="2124"/>
        <a:ext cx="10515600" cy="1449029"/>
      </dsp:txXfrm>
    </dsp:sp>
    <dsp:sp modelId="{4FD3FB3D-397E-474F-A835-8883A920895E}">
      <dsp:nvSpPr>
        <dsp:cNvPr id="0" name=""/>
        <dsp:cNvSpPr/>
      </dsp:nvSpPr>
      <dsp:spPr>
        <a:xfrm>
          <a:off x="0" y="145115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BD6722-C986-4AEB-9FA9-A265AE3A6AFB}">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en-GB" sz="2200" kern="1200" dirty="0"/>
            <a:t>Don’t get me wrong, I love a salad, but I also really enjoy ice cream and cake.  I thrive when I east leafy greens and drink smoothies and home-made juice, but I also love a cheeseburger, occasionally (it can play on my gut, but when my world within calls for iron and other meaty nutrition, I heed its call).</a:t>
          </a:r>
          <a:endParaRPr lang="en-US" sz="2200" kern="1200" dirty="0"/>
        </a:p>
      </dsp:txBody>
      <dsp:txXfrm>
        <a:off x="0" y="1451154"/>
        <a:ext cx="10515600" cy="1449029"/>
      </dsp:txXfrm>
    </dsp:sp>
    <dsp:sp modelId="{4B5C67DF-C6E4-435D-B979-D6E9C6ECF433}">
      <dsp:nvSpPr>
        <dsp:cNvPr id="0" name=""/>
        <dsp:cNvSpPr/>
      </dsp:nvSpPr>
      <dsp:spPr>
        <a:xfrm>
          <a:off x="0" y="2900183"/>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06B81F-2403-49BD-9101-836B5BE615DD}">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en-GB" sz="2200" i="1" kern="1200" dirty="0"/>
            <a:t>Balanced diet </a:t>
          </a:r>
          <a:r>
            <a:rPr lang="en-GB" sz="2200" kern="1200" dirty="0"/>
            <a:t>is a speedy and safer replacement phrase for you to adopt… BALANCED DIET… say it with me… BALANCED DIET, BALANCED DIET, BALANCED DIET.  Letting go of these diet fads, of starvation and deprivation makes way for a safer planet, a leaner planet, and focuses your energy on the right place to seek change – within.</a:t>
          </a:r>
          <a:endParaRPr lang="en-US" sz="2200" kern="1200" dirty="0"/>
        </a:p>
      </dsp:txBody>
      <dsp:txXfrm>
        <a:off x="0" y="2900183"/>
        <a:ext cx="10515600" cy="14490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A016B-A5D8-4B68-BA1A-2FCA4B6B3E2C}">
      <dsp:nvSpPr>
        <dsp:cNvPr id="0" name=""/>
        <dsp:cNvSpPr/>
      </dsp:nvSpPr>
      <dsp:spPr>
        <a:xfrm>
          <a:off x="4193" y="532349"/>
          <a:ext cx="2313123" cy="288417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just" defTabSz="577850">
            <a:lnSpc>
              <a:spcPct val="90000"/>
            </a:lnSpc>
            <a:spcBef>
              <a:spcPct val="0"/>
            </a:spcBef>
            <a:spcAft>
              <a:spcPct val="35000"/>
            </a:spcAft>
            <a:buNone/>
          </a:pPr>
          <a:r>
            <a:rPr lang="en-GB" sz="1300" kern="1200" dirty="0"/>
            <a:t>If you are carrying weight look at why – are you eating enough to be this big?  If not, get yourself to the doctor's surgery and have some tests done.  Staff will sometimes deny your reality, since books tell them what’s wrong with you; but sometimes an energetic block CAN bring on things such as water retention, cystic conditions, such as polyps, and cause ulcers or other ailments.</a:t>
          </a:r>
          <a:endParaRPr lang="en-US" sz="1300" kern="1200" dirty="0"/>
        </a:p>
      </dsp:txBody>
      <dsp:txXfrm>
        <a:off x="4193" y="532349"/>
        <a:ext cx="2313123" cy="2884176"/>
      </dsp:txXfrm>
    </dsp:sp>
    <dsp:sp modelId="{041A5119-6052-477E-8024-9C48D0A78678}">
      <dsp:nvSpPr>
        <dsp:cNvPr id="0" name=""/>
        <dsp:cNvSpPr/>
      </dsp:nvSpPr>
      <dsp:spPr>
        <a:xfrm>
          <a:off x="2352952" y="1852938"/>
          <a:ext cx="346968" cy="243000"/>
        </a:xfrm>
        <a:prstGeom prst="rightArrow">
          <a:avLst>
            <a:gd name="adj1" fmla="val 50000"/>
            <a:gd name="adj2" fmla="val 50000"/>
          </a:avLst>
        </a:prstGeom>
        <a:solidFill>
          <a:schemeClr val="accent2">
            <a:hueOff val="-175491"/>
            <a:satOff val="-5854"/>
            <a:lumOff val="36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296409-F2A1-47B1-971F-36F9C354D219}">
      <dsp:nvSpPr>
        <dsp:cNvPr id="0" name=""/>
        <dsp:cNvSpPr/>
      </dsp:nvSpPr>
      <dsp:spPr>
        <a:xfrm>
          <a:off x="2735556" y="532349"/>
          <a:ext cx="2313123" cy="2884176"/>
        </a:xfrm>
        <a:prstGeom prst="rect">
          <a:avLst/>
        </a:prstGeom>
        <a:solidFill>
          <a:schemeClr val="accent2">
            <a:hueOff val="-350982"/>
            <a:satOff val="-11707"/>
            <a:lumOff val="73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just" defTabSz="577850">
            <a:lnSpc>
              <a:spcPct val="90000"/>
            </a:lnSpc>
            <a:spcBef>
              <a:spcPct val="0"/>
            </a:spcBef>
            <a:spcAft>
              <a:spcPct val="35000"/>
            </a:spcAft>
            <a:buNone/>
          </a:pPr>
          <a:r>
            <a:rPr lang="en-GB" sz="1300" kern="1200" dirty="0"/>
            <a:t>Stress impacts your body oh-so-much and it is the first place to seek change if you are unwell.  Food can help bring you back to balance and heal many things, but if you keep the toxins running into your energy stream, be they of air, earth or ether (aka – stress), you will become polluted energetically. The best course of action is to avoid polluting yourself at all. Stay safe, stay clean.</a:t>
          </a:r>
          <a:endParaRPr lang="en-US" sz="1300" kern="1200" dirty="0"/>
        </a:p>
      </dsp:txBody>
      <dsp:txXfrm>
        <a:off x="2735556" y="532349"/>
        <a:ext cx="2313123" cy="2884176"/>
      </dsp:txXfrm>
    </dsp:sp>
    <dsp:sp modelId="{AC94EA37-2F25-4A30-AE65-88697994A51E}">
      <dsp:nvSpPr>
        <dsp:cNvPr id="0" name=""/>
        <dsp:cNvSpPr/>
      </dsp:nvSpPr>
      <dsp:spPr>
        <a:xfrm>
          <a:off x="5084315" y="1852938"/>
          <a:ext cx="346968" cy="243000"/>
        </a:xfrm>
        <a:prstGeom prst="rightArrow">
          <a:avLst>
            <a:gd name="adj1" fmla="val 50000"/>
            <a:gd name="adj2" fmla="val 50000"/>
          </a:avLst>
        </a:prstGeom>
        <a:solidFill>
          <a:schemeClr val="accent2">
            <a:hueOff val="-526474"/>
            <a:satOff val="-17560"/>
            <a:lumOff val="11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697719-D51A-4A59-BED1-DD3090401B40}">
      <dsp:nvSpPr>
        <dsp:cNvPr id="0" name=""/>
        <dsp:cNvSpPr/>
      </dsp:nvSpPr>
      <dsp:spPr>
        <a:xfrm>
          <a:off x="5466919" y="532349"/>
          <a:ext cx="2313123" cy="2884176"/>
        </a:xfrm>
        <a:prstGeom prst="rect">
          <a:avLst/>
        </a:prstGeom>
        <a:solidFill>
          <a:schemeClr val="accent2">
            <a:hueOff val="-701965"/>
            <a:satOff val="-23414"/>
            <a:lumOff val="147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just" defTabSz="577850">
            <a:lnSpc>
              <a:spcPct val="90000"/>
            </a:lnSpc>
            <a:spcBef>
              <a:spcPct val="0"/>
            </a:spcBef>
            <a:spcAft>
              <a:spcPct val="35000"/>
            </a:spcAft>
            <a:buNone/>
          </a:pPr>
          <a:r>
            <a:rPr lang="en-GB" sz="1300" kern="1200" dirty="0"/>
            <a:t>What goes in, must come out! And when you deny the reality of your overworked stressful self, you deny what really matters in life, </a:t>
          </a:r>
          <a:r>
            <a:rPr lang="en-GB" sz="1300" i="1" kern="1200" dirty="0"/>
            <a:t>your health and happiness </a:t>
          </a:r>
          <a:r>
            <a:rPr lang="en-GB" sz="1300" kern="1200" dirty="0"/>
            <a:t>(we return to happiness later, since no one can become perpetually happy, but it is time spent well and feeling good that we equate with this notion of </a:t>
          </a:r>
          <a:r>
            <a:rPr lang="en-GB" sz="1300" i="1" kern="1200" dirty="0"/>
            <a:t>being happy). </a:t>
          </a:r>
          <a:r>
            <a:rPr lang="en-GB" sz="1300" i="0" kern="1200" dirty="0"/>
            <a:t>Your life is only ever in your own hands… own it! </a:t>
          </a:r>
          <a:endParaRPr lang="en-US" sz="1300" i="0" kern="1200" dirty="0"/>
        </a:p>
      </dsp:txBody>
      <dsp:txXfrm>
        <a:off x="5466919" y="532349"/>
        <a:ext cx="2313123" cy="2884176"/>
      </dsp:txXfrm>
    </dsp:sp>
    <dsp:sp modelId="{F3EC5BA1-2F3D-4EB2-B519-E7739CE22918}">
      <dsp:nvSpPr>
        <dsp:cNvPr id="0" name=""/>
        <dsp:cNvSpPr/>
      </dsp:nvSpPr>
      <dsp:spPr>
        <a:xfrm>
          <a:off x="7815678" y="1852938"/>
          <a:ext cx="346968" cy="243000"/>
        </a:xfrm>
        <a:prstGeom prst="rightArrow">
          <a:avLst>
            <a:gd name="adj1" fmla="val 50000"/>
            <a:gd name="adj2" fmla="val 50000"/>
          </a:avLst>
        </a:prstGeom>
        <a:solidFill>
          <a:schemeClr val="accent2">
            <a:hueOff val="-877456"/>
            <a:satOff val="-29267"/>
            <a:lumOff val="18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28BF53-D921-4CCF-B840-15F118A4F6DD}">
      <dsp:nvSpPr>
        <dsp:cNvPr id="0" name=""/>
        <dsp:cNvSpPr/>
      </dsp:nvSpPr>
      <dsp:spPr>
        <a:xfrm>
          <a:off x="8198282" y="532349"/>
          <a:ext cx="2313123" cy="2884176"/>
        </a:xfrm>
        <a:prstGeom prst="rect">
          <a:avLst/>
        </a:prstGeom>
        <a:solidFill>
          <a:schemeClr val="accent2">
            <a:hueOff val="-1052947"/>
            <a:satOff val="-35121"/>
            <a:lumOff val="22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just" defTabSz="577850">
            <a:lnSpc>
              <a:spcPct val="90000"/>
            </a:lnSpc>
            <a:spcBef>
              <a:spcPct val="0"/>
            </a:spcBef>
            <a:spcAft>
              <a:spcPct val="35000"/>
            </a:spcAft>
            <a:buNone/>
          </a:pPr>
          <a:r>
            <a:rPr lang="en-GB" sz="1300" kern="1200" dirty="0"/>
            <a:t>There is a reason you overeat, if you do, and its likely attached to three things; emotions; energy; and processed foods.  Rarely will somebody gorge on healthy organic  homemade meals, since it feeds nothing of the overeating little monster in your mind-body, which likes other things… There is a way to change yourself, but it will take time, diligence and compassionate acceptance.</a:t>
          </a:r>
          <a:endParaRPr lang="en-US" sz="1300" kern="1200" dirty="0"/>
        </a:p>
      </dsp:txBody>
      <dsp:txXfrm>
        <a:off x="8198282" y="532349"/>
        <a:ext cx="2313123" cy="28841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CCFE6-121D-4219-9F66-560816C6D9BF}">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2AD03D-D726-4336-971D-89C345C29B36}">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I do not judge, I observe a crazy world and its inhabitants.  I cannot reasonably fathom a mother or father wishing their child to look into the mirror and want to inject Botox by the age of 33, which is why we must start re-educating our young before they are victims of modern society.</a:t>
          </a:r>
          <a:endParaRPr lang="en-US" sz="1800" kern="1200" dirty="0"/>
        </a:p>
      </dsp:txBody>
      <dsp:txXfrm>
        <a:off x="0" y="2492"/>
        <a:ext cx="6492875" cy="1700138"/>
      </dsp:txXfrm>
    </dsp:sp>
    <dsp:sp modelId="{58E88183-C03D-44E6-AB3F-78EFE556B7A8}">
      <dsp:nvSpPr>
        <dsp:cNvPr id="0" name=""/>
        <dsp:cNvSpPr/>
      </dsp:nvSpPr>
      <dsp:spPr>
        <a:xfrm>
          <a:off x="0" y="1702630"/>
          <a:ext cx="6492875" cy="0"/>
        </a:xfrm>
        <a:prstGeom prst="line">
          <a:avLst/>
        </a:prstGeom>
        <a:solidFill>
          <a:schemeClr val="accent2">
            <a:hueOff val="-526474"/>
            <a:satOff val="-17560"/>
            <a:lumOff val="11079"/>
            <a:alphaOff val="0"/>
          </a:schemeClr>
        </a:solidFill>
        <a:ln w="12700" cap="flat" cmpd="sng" algn="ctr">
          <a:solidFill>
            <a:schemeClr val="accent2">
              <a:hueOff val="-526474"/>
              <a:satOff val="-17560"/>
              <a:lumOff val="110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401EAE-A33D-493D-A3CF-3057A3C4F74C}">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I cannot compare my world to another's and ask them to blame themselves for such an actuality, neither can I blame their parents who had no idea the world would speedily become what it has – a self-hating machine, churning up inward loathing and an internal comparison compass, pointing towards things unreal, unachievable, and unsafe!</a:t>
          </a:r>
          <a:endParaRPr lang="en-US" sz="1800" kern="1200" dirty="0"/>
        </a:p>
      </dsp:txBody>
      <dsp:txXfrm>
        <a:off x="0" y="1702630"/>
        <a:ext cx="6492875" cy="1700138"/>
      </dsp:txXfrm>
    </dsp:sp>
    <dsp:sp modelId="{DEF79495-4B26-4FC2-9541-A8A79AF281AA}">
      <dsp:nvSpPr>
        <dsp:cNvPr id="0" name=""/>
        <dsp:cNvSpPr/>
      </dsp:nvSpPr>
      <dsp:spPr>
        <a:xfrm>
          <a:off x="0" y="3402769"/>
          <a:ext cx="6492875" cy="0"/>
        </a:xfrm>
        <a:prstGeom prst="line">
          <a:avLst/>
        </a:prstGeom>
        <a:solidFill>
          <a:schemeClr val="accent2">
            <a:hueOff val="-1052947"/>
            <a:satOff val="-35121"/>
            <a:lumOff val="22158"/>
            <a:alphaOff val="0"/>
          </a:schemeClr>
        </a:solidFill>
        <a:ln w="12700" cap="flat" cmpd="sng" algn="ctr">
          <a:solidFill>
            <a:schemeClr val="accent2">
              <a:hueOff val="-1052947"/>
              <a:satOff val="-35121"/>
              <a:lumOff val="221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708545-57C8-45CC-9684-1463AEADBF00}">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We need to slow down this wheel of motion heading towards self destruct… we need to learn how fragile our minds are and come to protect ourselves from harm caused by the media, social image content, and a life of them and other… a life of wanting to dream up a reality to spend a short lifetime chasing.  </a:t>
          </a:r>
          <a:endParaRPr lang="en-US" sz="1800" kern="1200"/>
        </a:p>
      </dsp:txBody>
      <dsp:txXfrm>
        <a:off x="0" y="3402769"/>
        <a:ext cx="6492875" cy="17001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7CD3B-25DD-4F62-A7CB-FE4AE659BE05}">
      <dsp:nvSpPr>
        <dsp:cNvPr id="0" name=""/>
        <dsp:cNvSpPr/>
      </dsp:nvSpPr>
      <dsp:spPr>
        <a:xfrm>
          <a:off x="0" y="10168"/>
          <a:ext cx="9941318" cy="9144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We need to reality check our youngsters, to teach them that there one constant home, aka, their body, is something to revel in, to treasure and cherish beyond anything else in life.  Teach them it will house them from a storm, shelter them from a workplace fallout and inform them when they need to make safe their situations and life.</a:t>
          </a:r>
          <a:endParaRPr lang="en-US" sz="1300" kern="1200" dirty="0"/>
        </a:p>
      </dsp:txBody>
      <dsp:txXfrm>
        <a:off x="44639" y="54807"/>
        <a:ext cx="9852040" cy="825150"/>
      </dsp:txXfrm>
    </dsp:sp>
    <dsp:sp modelId="{995D2FCF-5E0E-4587-8186-68A57D979A00}">
      <dsp:nvSpPr>
        <dsp:cNvPr id="0" name=""/>
        <dsp:cNvSpPr/>
      </dsp:nvSpPr>
      <dsp:spPr>
        <a:xfrm>
          <a:off x="0" y="953396"/>
          <a:ext cx="9941318" cy="9144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The body informs our worldly pursuits, gives us information every minute of everyday – hairs stand on end, danger… tummy aching – hunger, too much chocolate or other processed foods, or perhaps too much stress.</a:t>
          </a:r>
          <a:endParaRPr lang="en-US" sz="1300" kern="1200" dirty="0"/>
        </a:p>
      </dsp:txBody>
      <dsp:txXfrm>
        <a:off x="44639" y="998035"/>
        <a:ext cx="9852040" cy="825150"/>
      </dsp:txXfrm>
    </dsp:sp>
    <dsp:sp modelId="{A204F8E3-E15B-47B9-847E-E2E69AF6995F}">
      <dsp:nvSpPr>
        <dsp:cNvPr id="0" name=""/>
        <dsp:cNvSpPr/>
      </dsp:nvSpPr>
      <dsp:spPr>
        <a:xfrm>
          <a:off x="0" y="1896625"/>
          <a:ext cx="9941318" cy="9144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What you put in your body should run as follows… as a foundational rule – water, ice cream, properly churned with organic ingredients, butter, without the chemicals (old-school style), fruits and vegetables, perhaps juiced, perhaps in smoothies, perhaps whole and dipped in peanut butter!  There are no rules to how delicious a healthy thing can be, it all lies in the making of said food/meal, and how it comes to energise and impact your entire sense of felt life! </a:t>
          </a:r>
          <a:endParaRPr lang="en-US" sz="1300" kern="1200" dirty="0"/>
        </a:p>
      </dsp:txBody>
      <dsp:txXfrm>
        <a:off x="44639" y="1941264"/>
        <a:ext cx="9852040" cy="825150"/>
      </dsp:txXfrm>
    </dsp:sp>
    <dsp:sp modelId="{4B009CEC-E53A-4265-A83C-BD6DE1753FF5}">
      <dsp:nvSpPr>
        <dsp:cNvPr id="0" name=""/>
        <dsp:cNvSpPr/>
      </dsp:nvSpPr>
      <dsp:spPr>
        <a:xfrm>
          <a:off x="0" y="2839853"/>
          <a:ext cx="9941318" cy="9144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The wrong things are ALWAYS – toxic chemical compounds, anything made in a laboratory, anything made to speed up your metabolism or reduce your calorie intake – any quick fix supplement intended to make an unnatural process possible in your very naturally occurring phenomenon of a body. </a:t>
          </a:r>
          <a:endParaRPr lang="en-US" sz="1300" kern="1200" dirty="0"/>
        </a:p>
      </dsp:txBody>
      <dsp:txXfrm>
        <a:off x="44639" y="2884492"/>
        <a:ext cx="9852040" cy="8251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260B69-2830-46D8-852F-B9CA0BC514AE}" type="datetimeFigureOut">
              <a:rPr lang="en-GB" smtClean="0"/>
              <a:t>20/05/2023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E4C095-3B0C-410B-9FD0-DFEF3BFDDEDE}" type="slidenum">
              <a:rPr lang="en-GB" smtClean="0"/>
              <a:t>‹#›</a:t>
            </a:fld>
            <a:endParaRPr lang="en-GB"/>
          </a:p>
        </p:txBody>
      </p:sp>
    </p:spTree>
    <p:extLst>
      <p:ext uri="{BB962C8B-B14F-4D97-AF65-F5344CB8AC3E}">
        <p14:creationId xmlns:p14="http://schemas.microsoft.com/office/powerpoint/2010/main" val="1358469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260B69-2830-46D8-852F-B9CA0BC514AE}" type="datetimeFigureOut">
              <a:rPr lang="en-GB" smtClean="0"/>
              <a:t>20/05/2023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E4C095-3B0C-410B-9FD0-DFEF3BFDDEDE}" type="slidenum">
              <a:rPr lang="en-GB" smtClean="0"/>
              <a:t>‹#›</a:t>
            </a:fld>
            <a:endParaRPr lang="en-GB"/>
          </a:p>
        </p:txBody>
      </p:sp>
    </p:spTree>
    <p:extLst>
      <p:ext uri="{BB962C8B-B14F-4D97-AF65-F5344CB8AC3E}">
        <p14:creationId xmlns:p14="http://schemas.microsoft.com/office/powerpoint/2010/main" val="759201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260B69-2830-46D8-852F-B9CA0BC514AE}" type="datetimeFigureOut">
              <a:rPr lang="en-GB" smtClean="0"/>
              <a:t>20/05/2023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E4C095-3B0C-410B-9FD0-DFEF3BFDDEDE}" type="slidenum">
              <a:rPr lang="en-GB" smtClean="0"/>
              <a:t>‹#›</a:t>
            </a:fld>
            <a:endParaRPr lang="en-GB"/>
          </a:p>
        </p:txBody>
      </p:sp>
    </p:spTree>
    <p:extLst>
      <p:ext uri="{BB962C8B-B14F-4D97-AF65-F5344CB8AC3E}">
        <p14:creationId xmlns:p14="http://schemas.microsoft.com/office/powerpoint/2010/main" val="922704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260B69-2830-46D8-852F-B9CA0BC514AE}" type="datetimeFigureOut">
              <a:rPr lang="en-GB" smtClean="0"/>
              <a:t>20/05/2023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E4C095-3B0C-410B-9FD0-DFEF3BFDDEDE}" type="slidenum">
              <a:rPr lang="en-GB" smtClean="0"/>
              <a:t>‹#›</a:t>
            </a:fld>
            <a:endParaRPr lang="en-GB"/>
          </a:p>
        </p:txBody>
      </p:sp>
    </p:spTree>
    <p:extLst>
      <p:ext uri="{BB962C8B-B14F-4D97-AF65-F5344CB8AC3E}">
        <p14:creationId xmlns:p14="http://schemas.microsoft.com/office/powerpoint/2010/main" val="3354039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260B69-2830-46D8-852F-B9CA0BC514AE}" type="datetimeFigureOut">
              <a:rPr lang="en-GB" smtClean="0"/>
              <a:t>20/05/2023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E4C095-3B0C-410B-9FD0-DFEF3BFDDEDE}" type="slidenum">
              <a:rPr lang="en-GB" smtClean="0"/>
              <a:t>‹#›</a:t>
            </a:fld>
            <a:endParaRPr lang="en-GB"/>
          </a:p>
        </p:txBody>
      </p:sp>
    </p:spTree>
    <p:extLst>
      <p:ext uri="{BB962C8B-B14F-4D97-AF65-F5344CB8AC3E}">
        <p14:creationId xmlns:p14="http://schemas.microsoft.com/office/powerpoint/2010/main" val="2121816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260B69-2830-46D8-852F-B9CA0BC514AE}" type="datetimeFigureOut">
              <a:rPr lang="en-GB" smtClean="0"/>
              <a:t>20/05/2023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E4C095-3B0C-410B-9FD0-DFEF3BFDDEDE}" type="slidenum">
              <a:rPr lang="en-GB" smtClean="0"/>
              <a:t>‹#›</a:t>
            </a:fld>
            <a:endParaRPr lang="en-GB"/>
          </a:p>
        </p:txBody>
      </p:sp>
    </p:spTree>
    <p:extLst>
      <p:ext uri="{BB962C8B-B14F-4D97-AF65-F5344CB8AC3E}">
        <p14:creationId xmlns:p14="http://schemas.microsoft.com/office/powerpoint/2010/main" val="2345058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60B69-2830-46D8-852F-B9CA0BC514AE}" type="datetimeFigureOut">
              <a:rPr lang="en-GB" smtClean="0"/>
              <a:t>20/05/2023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E4C095-3B0C-410B-9FD0-DFEF3BFDDEDE}" type="slidenum">
              <a:rPr lang="en-GB" smtClean="0"/>
              <a:t>‹#›</a:t>
            </a:fld>
            <a:endParaRPr lang="en-GB"/>
          </a:p>
        </p:txBody>
      </p:sp>
    </p:spTree>
    <p:extLst>
      <p:ext uri="{BB962C8B-B14F-4D97-AF65-F5344CB8AC3E}">
        <p14:creationId xmlns:p14="http://schemas.microsoft.com/office/powerpoint/2010/main" val="797376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260B69-2830-46D8-852F-B9CA0BC514AE}" type="datetimeFigureOut">
              <a:rPr lang="en-GB" smtClean="0"/>
              <a:t>20/05/2023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E4C095-3B0C-410B-9FD0-DFEF3BFDDEDE}" type="slidenum">
              <a:rPr lang="en-GB" smtClean="0"/>
              <a:t>‹#›</a:t>
            </a:fld>
            <a:endParaRPr lang="en-GB"/>
          </a:p>
        </p:txBody>
      </p:sp>
    </p:spTree>
    <p:extLst>
      <p:ext uri="{BB962C8B-B14F-4D97-AF65-F5344CB8AC3E}">
        <p14:creationId xmlns:p14="http://schemas.microsoft.com/office/powerpoint/2010/main" val="2846228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260B69-2830-46D8-852F-B9CA0BC514AE}" type="datetimeFigureOut">
              <a:rPr lang="en-GB" smtClean="0"/>
              <a:t>20/05/2023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E4C095-3B0C-410B-9FD0-DFEF3BFDDEDE}" type="slidenum">
              <a:rPr lang="en-GB" smtClean="0"/>
              <a:t>‹#›</a:t>
            </a:fld>
            <a:endParaRPr lang="en-GB"/>
          </a:p>
        </p:txBody>
      </p:sp>
    </p:spTree>
    <p:extLst>
      <p:ext uri="{BB962C8B-B14F-4D97-AF65-F5344CB8AC3E}">
        <p14:creationId xmlns:p14="http://schemas.microsoft.com/office/powerpoint/2010/main" val="2821604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260B69-2830-46D8-852F-B9CA0BC514AE}" type="datetimeFigureOut">
              <a:rPr lang="en-GB" smtClean="0"/>
              <a:t>20/05/2023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E4C095-3B0C-410B-9FD0-DFEF3BFDDEDE}" type="slidenum">
              <a:rPr lang="en-GB" smtClean="0"/>
              <a:t>‹#›</a:t>
            </a:fld>
            <a:endParaRPr lang="en-GB"/>
          </a:p>
        </p:txBody>
      </p:sp>
    </p:spTree>
    <p:extLst>
      <p:ext uri="{BB962C8B-B14F-4D97-AF65-F5344CB8AC3E}">
        <p14:creationId xmlns:p14="http://schemas.microsoft.com/office/powerpoint/2010/main" val="4046332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260B69-2830-46D8-852F-B9CA0BC514AE}" type="datetimeFigureOut">
              <a:rPr lang="en-GB" smtClean="0"/>
              <a:t>20/05/2023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E4C095-3B0C-410B-9FD0-DFEF3BFDDEDE}" type="slidenum">
              <a:rPr lang="en-GB" smtClean="0"/>
              <a:t>‹#›</a:t>
            </a:fld>
            <a:endParaRPr lang="en-GB"/>
          </a:p>
        </p:txBody>
      </p:sp>
    </p:spTree>
    <p:extLst>
      <p:ext uri="{BB962C8B-B14F-4D97-AF65-F5344CB8AC3E}">
        <p14:creationId xmlns:p14="http://schemas.microsoft.com/office/powerpoint/2010/main" val="292951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260B69-2830-46D8-852F-B9CA0BC514AE}" type="datetimeFigureOut">
              <a:rPr lang="en-GB" smtClean="0"/>
              <a:t>20/05/2023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4C095-3B0C-410B-9FD0-DFEF3BFDDEDE}" type="slidenum">
              <a:rPr lang="en-GB" smtClean="0"/>
              <a:t>‹#›</a:t>
            </a:fld>
            <a:endParaRPr lang="en-GB"/>
          </a:p>
        </p:txBody>
      </p:sp>
    </p:spTree>
    <p:extLst>
      <p:ext uri="{BB962C8B-B14F-4D97-AF65-F5344CB8AC3E}">
        <p14:creationId xmlns:p14="http://schemas.microsoft.com/office/powerpoint/2010/main" val="1579961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anamaria.org/self-inquiry-for-the-modern-ag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anamaria.org/self-inquiry-for-the-modern-age/" TargetMode="External"/><Relationship Id="rId2" Type="http://schemas.openxmlformats.org/officeDocument/2006/relationships/hyperlink" Target="https://anamaria.org/self-help-library/"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A276E-EF65-451B-96DD-409AD0164933}"/>
              </a:ext>
            </a:extLst>
          </p:cNvPr>
          <p:cNvSpPr>
            <a:spLocks noGrp="1"/>
          </p:cNvSpPr>
          <p:nvPr>
            <p:ph type="ctrTitle"/>
          </p:nvPr>
        </p:nvSpPr>
        <p:spPr>
          <a:xfrm>
            <a:off x="1750063" y="5182772"/>
            <a:ext cx="5003607" cy="739880"/>
          </a:xfrm>
        </p:spPr>
        <p:txBody>
          <a:bodyPr anchor="b">
            <a:normAutofit/>
          </a:bodyPr>
          <a:lstStyle/>
          <a:p>
            <a:r>
              <a:rPr lang="en-GB" sz="4000" dirty="0"/>
              <a:t>Self Care Continued…</a:t>
            </a:r>
            <a:endParaRPr lang="en-GB" sz="4000" dirty="0">
              <a:solidFill>
                <a:schemeClr val="tx1">
                  <a:lumMod val="85000"/>
                  <a:lumOff val="15000"/>
                </a:schemeClr>
              </a:solidFill>
            </a:endParaRPr>
          </a:p>
        </p:txBody>
      </p:sp>
      <p:sp>
        <p:nvSpPr>
          <p:cNvPr id="3" name="Subtitle 2">
            <a:extLst>
              <a:ext uri="{FF2B5EF4-FFF2-40B4-BE49-F238E27FC236}">
                <a16:creationId xmlns:a16="http://schemas.microsoft.com/office/drawing/2014/main" id="{57C8473C-5061-4237-B1B5-B0525D1F835A}"/>
              </a:ext>
            </a:extLst>
          </p:cNvPr>
          <p:cNvSpPr>
            <a:spLocks noGrp="1"/>
          </p:cNvSpPr>
          <p:nvPr>
            <p:ph type="subTitle" idx="1"/>
          </p:nvPr>
        </p:nvSpPr>
        <p:spPr>
          <a:xfrm>
            <a:off x="179591" y="5838674"/>
            <a:ext cx="8784562" cy="881736"/>
          </a:xfrm>
        </p:spPr>
        <p:txBody>
          <a:bodyPr anchor="t">
            <a:normAutofit fontScale="32500" lnSpcReduction="20000"/>
          </a:bodyPr>
          <a:lstStyle/>
          <a:p>
            <a:pPr algn="just"/>
            <a:endParaRPr lang="en-GB" sz="400" dirty="0">
              <a:solidFill>
                <a:schemeClr val="tx1">
                  <a:lumMod val="85000"/>
                  <a:lumOff val="15000"/>
                </a:schemeClr>
              </a:solidFill>
            </a:endParaRPr>
          </a:p>
          <a:p>
            <a:pPr algn="l"/>
            <a:r>
              <a:rPr lang="en-GB" sz="8000" dirty="0"/>
              <a:t>A contemplative approach to decision making and deciding on a direction for your navigation… especially when it comes to food.</a:t>
            </a:r>
          </a:p>
        </p:txBody>
      </p:sp>
      <p:pic>
        <p:nvPicPr>
          <p:cNvPr id="5" name="Picture 4">
            <a:extLst>
              <a:ext uri="{FF2B5EF4-FFF2-40B4-BE49-F238E27FC236}">
                <a16:creationId xmlns:a16="http://schemas.microsoft.com/office/drawing/2014/main" id="{24277EDA-052E-4255-A004-DE7F435F7C35}"/>
              </a:ext>
            </a:extLst>
          </p:cNvPr>
          <p:cNvPicPr>
            <a:picLocks noChangeAspect="1"/>
          </p:cNvPicPr>
          <p:nvPr/>
        </p:nvPicPr>
        <p:blipFill>
          <a:blip r:embed="rId2">
            <a:extLst>
              <a:ext uri="{28A0092B-C50C-407E-A947-70E740481C1C}">
                <a14:useLocalDpi xmlns:a14="http://schemas.microsoft.com/office/drawing/2010/main" val="0"/>
              </a:ext>
            </a:extLst>
          </a:blip>
          <a:srcRect t="14640" b="14640"/>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cxnSp>
        <p:nvCxnSpPr>
          <p:cNvPr id="11" name="Straight Connector 10">
            <a:extLst>
              <a:ext uri="{FF2B5EF4-FFF2-40B4-BE49-F238E27FC236}">
                <a16:creationId xmlns:a16="http://schemas.microsoft.com/office/drawing/2014/main" id="{B2C50A79-806B-472A-BA58-09934CFD8163}"/>
              </a:ext>
            </a:extLst>
          </p:cNvPr>
          <p:cNvCxnSpPr/>
          <p:nvPr/>
        </p:nvCxnSpPr>
        <p:spPr>
          <a:xfrm>
            <a:off x="9109818" y="5332576"/>
            <a:ext cx="0" cy="1324043"/>
          </a:xfrm>
          <a:prstGeom prst="line">
            <a:avLst/>
          </a:prstGeom>
        </p:spPr>
        <p:style>
          <a:lnRef idx="1">
            <a:schemeClr val="accent3"/>
          </a:lnRef>
          <a:fillRef idx="0">
            <a:schemeClr val="accent3"/>
          </a:fillRef>
          <a:effectRef idx="0">
            <a:schemeClr val="accent3"/>
          </a:effectRef>
          <a:fontRef idx="minor">
            <a:schemeClr val="tx1"/>
          </a:fontRef>
        </p:style>
      </p:cxnSp>
      <p:sp>
        <p:nvSpPr>
          <p:cNvPr id="4" name="TextBox 3">
            <a:extLst>
              <a:ext uri="{FF2B5EF4-FFF2-40B4-BE49-F238E27FC236}">
                <a16:creationId xmlns:a16="http://schemas.microsoft.com/office/drawing/2014/main" id="{D4C3093B-C05C-0329-B348-03F7292775BB}"/>
              </a:ext>
            </a:extLst>
          </p:cNvPr>
          <p:cNvSpPr txBox="1"/>
          <p:nvPr/>
        </p:nvSpPr>
        <p:spPr>
          <a:xfrm>
            <a:off x="9109817" y="5525650"/>
            <a:ext cx="1863011" cy="261610"/>
          </a:xfrm>
          <a:prstGeom prst="rect">
            <a:avLst/>
          </a:prstGeom>
          <a:noFill/>
        </p:spPr>
        <p:txBody>
          <a:bodyPr wrap="none" rtlCol="0">
            <a:spAutoFit/>
          </a:bodyPr>
          <a:lstStyle/>
          <a:p>
            <a:r>
              <a:rPr lang="en-GB" sz="1100" b="1" dirty="0">
                <a:solidFill>
                  <a:schemeClr val="tx1">
                    <a:lumMod val="65000"/>
                    <a:lumOff val="35000"/>
                  </a:schemeClr>
                </a:solidFill>
              </a:rPr>
              <a:t>The Self-Inquiry Series, with,</a:t>
            </a:r>
          </a:p>
        </p:txBody>
      </p:sp>
      <p:pic>
        <p:nvPicPr>
          <p:cNvPr id="9" name="Picture 8" descr="Text, letter&#10;&#10;Description automatically generated">
            <a:extLst>
              <a:ext uri="{FF2B5EF4-FFF2-40B4-BE49-F238E27FC236}">
                <a16:creationId xmlns:a16="http://schemas.microsoft.com/office/drawing/2014/main" id="{505A4A00-6E83-7721-7355-796BB344ACF6}"/>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38071" b="39117"/>
          <a:stretch/>
        </p:blipFill>
        <p:spPr>
          <a:xfrm>
            <a:off x="9193703" y="5803494"/>
            <a:ext cx="2868685" cy="654396"/>
          </a:xfrm>
          <a:prstGeom prst="rect">
            <a:avLst/>
          </a:prstGeom>
        </p:spPr>
      </p:pic>
      <p:sp>
        <p:nvSpPr>
          <p:cNvPr id="12" name="TextBox 11">
            <a:extLst>
              <a:ext uri="{FF2B5EF4-FFF2-40B4-BE49-F238E27FC236}">
                <a16:creationId xmlns:a16="http://schemas.microsoft.com/office/drawing/2014/main" id="{81AE2EE1-2691-50C2-6392-2B76A85169C0}"/>
              </a:ext>
            </a:extLst>
          </p:cNvPr>
          <p:cNvSpPr txBox="1"/>
          <p:nvPr/>
        </p:nvSpPr>
        <p:spPr>
          <a:xfrm>
            <a:off x="7419975" y="6487341"/>
            <a:ext cx="4772025" cy="369332"/>
          </a:xfrm>
          <a:prstGeom prst="rect">
            <a:avLst/>
          </a:prstGeom>
          <a:noFill/>
        </p:spPr>
        <p:txBody>
          <a:bodyPr wrap="square" rtlCol="0">
            <a:spAutoFit/>
          </a:bodyPr>
          <a:lstStyle/>
          <a:p>
            <a:pPr algn="r"/>
            <a:r>
              <a:rPr lang="en-US" sz="900" dirty="0">
                <a:solidFill>
                  <a:schemeClr val="bg1">
                    <a:lumMod val="65000"/>
                  </a:schemeClr>
                </a:solidFill>
              </a:rPr>
              <a:t>Workshop 005 of the series, </a:t>
            </a:r>
            <a:r>
              <a:rPr lang="en-GB" sz="900" dirty="0">
                <a:solidFill>
                  <a:schemeClr val="bg1">
                    <a:lumMod val="65000"/>
                  </a:schemeClr>
                </a:solidFill>
              </a:rPr>
              <a:t>Self-Inquiry for the Modern Age.</a:t>
            </a:r>
          </a:p>
          <a:p>
            <a:pPr algn="r"/>
            <a:r>
              <a:rPr lang="en-GB" sz="900" dirty="0">
                <a:solidFill>
                  <a:schemeClr val="bg1">
                    <a:lumMod val="65000"/>
                  </a:schemeClr>
                </a:solidFill>
                <a:effectLs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https://anamaria.org/self-inquiry-for-the-modern-age/ </a:t>
            </a:r>
            <a:r>
              <a:rPr lang="en-GB" sz="900" dirty="0">
                <a:solidFill>
                  <a:schemeClr val="bg1">
                    <a:lumMod val="65000"/>
                  </a:schemeClr>
                </a:solidFill>
                <a:effectLst/>
                <a:ea typeface="Calibri" panose="020F0502020204030204" pitchFamily="34" charset="0"/>
                <a:cs typeface="Times New Roman" panose="02020603050405020304" pitchFamily="18" charset="0"/>
              </a:rPr>
              <a:t>©Ana Maria Santuario 2023.</a:t>
            </a:r>
            <a:endParaRPr lang="en-GB" sz="900" dirty="0">
              <a:solidFill>
                <a:schemeClr val="bg1">
                  <a:lumMod val="65000"/>
                </a:schemeClr>
              </a:solidFill>
            </a:endParaRPr>
          </a:p>
        </p:txBody>
      </p:sp>
      <p:pic>
        <p:nvPicPr>
          <p:cNvPr id="13" name="Picture 12">
            <a:extLst>
              <a:ext uri="{FF2B5EF4-FFF2-40B4-BE49-F238E27FC236}">
                <a16:creationId xmlns:a16="http://schemas.microsoft.com/office/drawing/2014/main" id="{7FE5EC15-D444-33A6-3F12-D68C877069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32477951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0564EB-42F5-40AC-992A-A4004E8C205A}"/>
              </a:ext>
            </a:extLst>
          </p:cNvPr>
          <p:cNvSpPr>
            <a:spLocks noGrp="1"/>
          </p:cNvSpPr>
          <p:nvPr>
            <p:ph idx="1"/>
          </p:nvPr>
        </p:nvSpPr>
        <p:spPr>
          <a:xfrm>
            <a:off x="1497156" y="1703693"/>
            <a:ext cx="5977435" cy="3450613"/>
          </a:xfrm>
        </p:spPr>
        <p:txBody>
          <a:bodyPr anchor="ctr">
            <a:normAutofit fontScale="55000" lnSpcReduction="20000"/>
          </a:bodyPr>
          <a:lstStyle/>
          <a:p>
            <a:pPr marL="0" indent="0" algn="just">
              <a:buNone/>
            </a:pPr>
            <a:r>
              <a:rPr lang="en-GB" sz="4000" dirty="0"/>
              <a:t>“Whatever you’re numbing, it’s waiting to be seen and acknowledged, by smothering it with whatever vice you have adopted you hold onto the story keeping you stuck.  Seeing your stories is no easy thing and I am not lightening your load, I am perhaps touching on a point in you that’s difficult to see.  Leave it there if its easier for now, when you’re ready… dig in… to yourself, less of the food.”</a:t>
            </a:r>
          </a:p>
          <a:p>
            <a:pPr marL="0" indent="0" algn="just">
              <a:buNone/>
            </a:pPr>
            <a:endParaRPr lang="en-GB" sz="4000" dirty="0"/>
          </a:p>
          <a:p>
            <a:pPr marL="0" indent="0" algn="r">
              <a:buNone/>
            </a:pPr>
            <a:r>
              <a:rPr lang="en-GB" sz="4000" dirty="0"/>
              <a:t>-Ana Maria, 2021</a:t>
            </a:r>
          </a:p>
        </p:txBody>
      </p:sp>
      <p:sp>
        <p:nvSpPr>
          <p:cNvPr id="17"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Restaurant with solid fill">
            <a:extLst>
              <a:ext uri="{FF2B5EF4-FFF2-40B4-BE49-F238E27FC236}">
                <a16:creationId xmlns:a16="http://schemas.microsoft.com/office/drawing/2014/main" id="{233E557C-51CB-47FB-AFEA-D046B897C7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413987" y="2857501"/>
            <a:ext cx="1142998" cy="1142998"/>
          </a:xfrm>
          <a:prstGeom prst="rect">
            <a:avLst/>
          </a:prstGeom>
        </p:spPr>
      </p:pic>
      <p:sp>
        <p:nvSpPr>
          <p:cNvPr id="2" name="TextBox 1">
            <a:extLst>
              <a:ext uri="{FF2B5EF4-FFF2-40B4-BE49-F238E27FC236}">
                <a16:creationId xmlns:a16="http://schemas.microsoft.com/office/drawing/2014/main" id="{DA8A53D8-0896-683B-F399-6138D076129B}"/>
              </a:ext>
            </a:extLst>
          </p:cNvPr>
          <p:cNvSpPr txBox="1"/>
          <p:nvPr/>
        </p:nvSpPr>
        <p:spPr>
          <a:xfrm>
            <a:off x="11037902" y="6628928"/>
            <a:ext cx="1154098" cy="215444"/>
          </a:xfrm>
          <a:prstGeom prst="rect">
            <a:avLst/>
          </a:prstGeom>
          <a:noFill/>
        </p:spPr>
        <p:txBody>
          <a:bodyPr wrap="square" rtlCol="0">
            <a:spAutoFit/>
          </a:bodyPr>
          <a:lstStyle/>
          <a:p>
            <a:r>
              <a:rPr lang="en-GB" sz="800" dirty="0">
                <a:solidFill>
                  <a:schemeClr val="bg1"/>
                </a:solidFill>
              </a:rPr>
              <a:t>© Ana Maria Santuario</a:t>
            </a:r>
          </a:p>
        </p:txBody>
      </p:sp>
      <p:pic>
        <p:nvPicPr>
          <p:cNvPr id="4" name="Picture 3">
            <a:extLst>
              <a:ext uri="{FF2B5EF4-FFF2-40B4-BE49-F238E27FC236}">
                <a16:creationId xmlns:a16="http://schemas.microsoft.com/office/drawing/2014/main" id="{72D30E1A-6BB1-1F3F-6EA8-BBF1D4EC8D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4173642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4DBF5F-539A-46FA-9850-9F1FDC148A16}"/>
              </a:ext>
            </a:extLst>
          </p:cNvPr>
          <p:cNvSpPr>
            <a:spLocks noGrp="1"/>
          </p:cNvSpPr>
          <p:nvPr>
            <p:ph type="title"/>
          </p:nvPr>
        </p:nvSpPr>
        <p:spPr>
          <a:xfrm>
            <a:off x="643467" y="321734"/>
            <a:ext cx="10905066" cy="1135737"/>
          </a:xfrm>
        </p:spPr>
        <p:txBody>
          <a:bodyPr>
            <a:normAutofit/>
          </a:bodyPr>
          <a:lstStyle/>
          <a:p>
            <a:r>
              <a:rPr lang="en-GB" sz="3600"/>
              <a:t>Let’s look at these please: Processed Foods…</a:t>
            </a:r>
          </a:p>
        </p:txBody>
      </p:sp>
      <p:sp>
        <p:nvSpPr>
          <p:cNvPr id="3" name="Content Placeholder 2">
            <a:extLst>
              <a:ext uri="{FF2B5EF4-FFF2-40B4-BE49-F238E27FC236}">
                <a16:creationId xmlns:a16="http://schemas.microsoft.com/office/drawing/2014/main" id="{CFA8C7B9-8B6A-42D2-B423-9E48A5CF7E5B}"/>
              </a:ext>
            </a:extLst>
          </p:cNvPr>
          <p:cNvSpPr>
            <a:spLocks noGrp="1"/>
          </p:cNvSpPr>
          <p:nvPr>
            <p:ph idx="1"/>
          </p:nvPr>
        </p:nvSpPr>
        <p:spPr>
          <a:xfrm>
            <a:off x="643467" y="1782981"/>
            <a:ext cx="10905066" cy="4393982"/>
          </a:xfrm>
        </p:spPr>
        <p:txBody>
          <a:bodyPr>
            <a:normAutofit/>
          </a:bodyPr>
          <a:lstStyle/>
          <a:p>
            <a:pPr algn="just"/>
            <a:r>
              <a:rPr lang="en-GB" sz="1900" dirty="0"/>
              <a:t>Processed foods have been changed, modified and sustained for far too long to have anything remotely resembling a life-force still residing in them.</a:t>
            </a:r>
          </a:p>
          <a:p>
            <a:pPr algn="just"/>
            <a:r>
              <a:rPr lang="en-GB" sz="1900" dirty="0"/>
              <a:t>Processed foods kill you slowly, end of story.  Life breathes life… death breathes death!  </a:t>
            </a:r>
          </a:p>
          <a:p>
            <a:pPr algn="just"/>
            <a:r>
              <a:rPr lang="en-GB" sz="1900" dirty="0"/>
              <a:t>It doesn’t matter how simple your diet is, nor how rich in nutrient variety, what matters is the quality of life being invited in by your body. </a:t>
            </a:r>
          </a:p>
          <a:p>
            <a:pPr algn="just"/>
            <a:r>
              <a:rPr lang="en-GB" sz="1900" dirty="0"/>
              <a:t>Look at those living in India, or remote mountains in China, or within little Italian villages, those who may have eaten a similar diet for each day of their life; those going on to live well beyond the years of a white-westerner living on processed garbage, as they supplement ill-health with processed vitamins, or band-aid solutions and fad dieting regimes. </a:t>
            </a:r>
          </a:p>
          <a:p>
            <a:pPr algn="just"/>
            <a:r>
              <a:rPr lang="en-GB" sz="1900" dirty="0"/>
              <a:t>Living well means living in harmony with your surroundings.  A banana doesn’t grow in England, not naturally at least, should the English have it on their plate? </a:t>
            </a:r>
          </a:p>
          <a:p>
            <a:pPr algn="just"/>
            <a:r>
              <a:rPr lang="en-GB" sz="1900" dirty="0"/>
              <a:t>We are a complex creature, and you don’t see animals like lions suddenly eating lettuce.  I just wonder about it all… for the answers lay with science, science I have yet to delve into and fully comprehend. </a:t>
            </a:r>
          </a:p>
        </p:txBody>
      </p:sp>
      <p:sp>
        <p:nvSpPr>
          <p:cNvPr id="17" name="Rectangle 1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Rectangle 2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72F23303-6680-D6A1-DA24-76B4ED25669A}"/>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5" name="Picture 4">
            <a:extLst>
              <a:ext uri="{FF2B5EF4-FFF2-40B4-BE49-F238E27FC236}">
                <a16:creationId xmlns:a16="http://schemas.microsoft.com/office/drawing/2014/main" id="{F9A792FD-BAFF-7730-C066-604599BD0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880501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0564EB-42F5-40AC-992A-A4004E8C205A}"/>
              </a:ext>
            </a:extLst>
          </p:cNvPr>
          <p:cNvSpPr>
            <a:spLocks noGrp="1"/>
          </p:cNvSpPr>
          <p:nvPr>
            <p:ph idx="1"/>
          </p:nvPr>
        </p:nvSpPr>
        <p:spPr>
          <a:xfrm>
            <a:off x="1497156" y="1703693"/>
            <a:ext cx="5977435" cy="3450613"/>
          </a:xfrm>
        </p:spPr>
        <p:txBody>
          <a:bodyPr anchor="ctr">
            <a:normAutofit/>
          </a:bodyPr>
          <a:lstStyle/>
          <a:p>
            <a:pPr marL="0" indent="0" algn="just">
              <a:buNone/>
            </a:pPr>
            <a:r>
              <a:rPr lang="en-GB" sz="3600" dirty="0"/>
              <a:t>“I never claim to know it all, I only claim my right to think about it all! Come join me!”</a:t>
            </a:r>
          </a:p>
          <a:p>
            <a:pPr marL="0" indent="0" algn="just">
              <a:buNone/>
            </a:pPr>
            <a:endParaRPr lang="en-GB" sz="3600" dirty="0"/>
          </a:p>
          <a:p>
            <a:pPr marL="0" indent="0" algn="r">
              <a:buNone/>
            </a:pPr>
            <a:r>
              <a:rPr lang="en-GB" sz="3600" dirty="0"/>
              <a:t>-Ana Maria, 2021</a:t>
            </a:r>
          </a:p>
        </p:txBody>
      </p:sp>
      <p:sp>
        <p:nvSpPr>
          <p:cNvPr id="17"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Thumbs up sign with solid fill">
            <a:extLst>
              <a:ext uri="{FF2B5EF4-FFF2-40B4-BE49-F238E27FC236}">
                <a16:creationId xmlns:a16="http://schemas.microsoft.com/office/drawing/2014/main" id="{233E557C-51CB-47FB-AFEA-D046B897C7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413987" y="2857501"/>
            <a:ext cx="1142998" cy="1142998"/>
          </a:xfrm>
          <a:prstGeom prst="rect">
            <a:avLst/>
          </a:prstGeom>
        </p:spPr>
      </p:pic>
      <p:sp>
        <p:nvSpPr>
          <p:cNvPr id="2" name="TextBox 1">
            <a:extLst>
              <a:ext uri="{FF2B5EF4-FFF2-40B4-BE49-F238E27FC236}">
                <a16:creationId xmlns:a16="http://schemas.microsoft.com/office/drawing/2014/main" id="{01E00774-6C31-3F4E-DD73-E5260712EA53}"/>
              </a:ext>
            </a:extLst>
          </p:cNvPr>
          <p:cNvSpPr txBox="1"/>
          <p:nvPr/>
        </p:nvSpPr>
        <p:spPr>
          <a:xfrm>
            <a:off x="11037902" y="6628928"/>
            <a:ext cx="1154098" cy="215444"/>
          </a:xfrm>
          <a:prstGeom prst="rect">
            <a:avLst/>
          </a:prstGeom>
          <a:noFill/>
        </p:spPr>
        <p:txBody>
          <a:bodyPr wrap="square" rtlCol="0">
            <a:spAutoFit/>
          </a:bodyPr>
          <a:lstStyle/>
          <a:p>
            <a:r>
              <a:rPr lang="en-GB" sz="800" dirty="0">
                <a:solidFill>
                  <a:schemeClr val="bg1"/>
                </a:solidFill>
              </a:rPr>
              <a:t>© Ana Maria Santuario</a:t>
            </a:r>
          </a:p>
        </p:txBody>
      </p:sp>
      <p:pic>
        <p:nvPicPr>
          <p:cNvPr id="4" name="Picture 3">
            <a:extLst>
              <a:ext uri="{FF2B5EF4-FFF2-40B4-BE49-F238E27FC236}">
                <a16:creationId xmlns:a16="http://schemas.microsoft.com/office/drawing/2014/main" id="{5C4333E4-3E4C-72B6-5753-B42F397681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3883579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066339-7013-44EA-AE2E-D56E23DC12C2}"/>
              </a:ext>
            </a:extLst>
          </p:cNvPr>
          <p:cNvSpPr>
            <a:spLocks noGrp="1"/>
          </p:cNvSpPr>
          <p:nvPr>
            <p:ph type="title"/>
          </p:nvPr>
        </p:nvSpPr>
        <p:spPr>
          <a:xfrm>
            <a:off x="643467" y="321734"/>
            <a:ext cx="10905066" cy="1135737"/>
          </a:xfrm>
        </p:spPr>
        <p:txBody>
          <a:bodyPr>
            <a:normAutofit/>
          </a:bodyPr>
          <a:lstStyle/>
          <a:p>
            <a:r>
              <a:rPr lang="en-GB" sz="3600"/>
              <a:t>Processed Foods… Continued…</a:t>
            </a:r>
          </a:p>
        </p:txBody>
      </p:sp>
      <p:sp>
        <p:nvSpPr>
          <p:cNvPr id="3" name="Content Placeholder 2">
            <a:extLst>
              <a:ext uri="{FF2B5EF4-FFF2-40B4-BE49-F238E27FC236}">
                <a16:creationId xmlns:a16="http://schemas.microsoft.com/office/drawing/2014/main" id="{89AA0CC0-4419-459A-85E4-08740708B6E4}"/>
              </a:ext>
            </a:extLst>
          </p:cNvPr>
          <p:cNvSpPr>
            <a:spLocks noGrp="1"/>
          </p:cNvSpPr>
          <p:nvPr>
            <p:ph idx="1"/>
          </p:nvPr>
        </p:nvSpPr>
        <p:spPr>
          <a:xfrm>
            <a:off x="643467" y="1782981"/>
            <a:ext cx="10905066" cy="4393982"/>
          </a:xfrm>
        </p:spPr>
        <p:txBody>
          <a:bodyPr>
            <a:normAutofit fontScale="85000" lnSpcReduction="10000"/>
          </a:bodyPr>
          <a:lstStyle/>
          <a:p>
            <a:pPr algn="just"/>
            <a:r>
              <a:rPr lang="en-GB" sz="1900" dirty="0"/>
              <a:t>Processed foods put something unnatural into your natural form.  You are born of nature and light, and something dark resides in deathly food that has already died somehow.  </a:t>
            </a:r>
          </a:p>
          <a:p>
            <a:pPr algn="just"/>
            <a:r>
              <a:rPr lang="en-GB" sz="1900" dirty="0"/>
              <a:t>Life is vibrating, changing and clinging to itself.  Once you start eating your way to death, you have become a lower vibrational being, you have nothing inside of your lifeless body left to invigorate your world, not within nor without… The food you eat becomes you, quite literally; and perhaps, as a side effect – becomes the life you’re able to live too (for the most part – barring the role played in genetically inherited conditions and other such predetermining life factors – many of which are becoming more manageable with healthy, well designed </a:t>
            </a:r>
            <a:r>
              <a:rPr lang="en-GB" sz="1900" i="1" dirty="0"/>
              <a:t>diets</a:t>
            </a:r>
            <a:r>
              <a:rPr lang="en-GB" sz="1900" dirty="0"/>
              <a:t>).</a:t>
            </a:r>
          </a:p>
          <a:p>
            <a:pPr algn="just"/>
            <a:r>
              <a:rPr lang="en-GB" sz="1900" dirty="0"/>
              <a:t>For thousands of years, we worshipped the sun, the moon and stars, we worshipped the earth and her nutritious life giving ways… we stole nothing of life that was not needed and had not invented things to destroy our ecosystems… This came in time, and it is way of the world because of human greed.</a:t>
            </a:r>
          </a:p>
          <a:p>
            <a:pPr algn="just"/>
            <a:r>
              <a:rPr lang="en-GB" sz="1900" dirty="0"/>
              <a:t>Today I saw a photograph of the earliest record of tree huggers (Chipko Movement, India), they were saving forests from deforestation – saving life!  Now that we are far removed from our natural habitat, as a rule, the way we resist has to change…  Green worlds destroyed… and now our green bodies along with them!  How do we come to stand together on this one?</a:t>
            </a:r>
          </a:p>
          <a:p>
            <a:pPr algn="just"/>
            <a:r>
              <a:rPr lang="en-GB" sz="1900" dirty="0"/>
              <a:t>The world of the mother is the world that I yearn for, the world of harmonised living, of only taking enough, of becoming life because its all you were born to be… not a doctor, or a famer, or soothsayer, just a life happening in the way it was designed. </a:t>
            </a:r>
          </a:p>
          <a:p>
            <a:pPr algn="just"/>
            <a:r>
              <a:rPr lang="en-GB" sz="1900" dirty="0"/>
              <a:t>But now your design is all messed up, with poor education platforms, with nuisance chemists pretending to now how your body works, with advertisers selling you the answers to questions and problems they themselves created.</a:t>
            </a:r>
          </a:p>
          <a:p>
            <a:pPr algn="just"/>
            <a:r>
              <a:rPr lang="en-GB" sz="1900" i="1" dirty="0"/>
              <a:t>You are life</a:t>
            </a:r>
            <a:r>
              <a:rPr lang="en-GB" sz="1900" dirty="0"/>
              <a:t>… stop eating the mini-deaths ‘they’ design to keep you in a state of perpetual decline and decay… </a:t>
            </a:r>
          </a:p>
        </p:txBody>
      </p:sp>
      <p:sp>
        <p:nvSpPr>
          <p:cNvPr id="17" name="Rectangle 1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Rectangle 2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A9FB4C31-9805-AA99-B1EE-EE6EE721A7E9}"/>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5" name="Picture 4">
            <a:extLst>
              <a:ext uri="{FF2B5EF4-FFF2-40B4-BE49-F238E27FC236}">
                <a16:creationId xmlns:a16="http://schemas.microsoft.com/office/drawing/2014/main" id="{49B5B669-9F20-274F-091D-769B3ACF0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412799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Head with gears with solid fill">
            <a:extLst>
              <a:ext uri="{FF2B5EF4-FFF2-40B4-BE49-F238E27FC236}">
                <a16:creationId xmlns:a16="http://schemas.microsoft.com/office/drawing/2014/main" id="{233E557C-51CB-47FB-AFEA-D046B897C7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413987" y="2857501"/>
            <a:ext cx="1142998" cy="1142998"/>
          </a:xfrm>
          <a:prstGeom prst="rect">
            <a:avLst/>
          </a:prstGeom>
        </p:spPr>
      </p:pic>
      <p:sp>
        <p:nvSpPr>
          <p:cNvPr id="7" name="Content Placeholder 2">
            <a:extLst>
              <a:ext uri="{FF2B5EF4-FFF2-40B4-BE49-F238E27FC236}">
                <a16:creationId xmlns:a16="http://schemas.microsoft.com/office/drawing/2014/main" id="{8EEF17C5-7900-4203-88BE-3AD8FD26D048}"/>
              </a:ext>
            </a:extLst>
          </p:cNvPr>
          <p:cNvSpPr txBox="1">
            <a:spLocks/>
          </p:cNvSpPr>
          <p:nvPr/>
        </p:nvSpPr>
        <p:spPr>
          <a:xfrm>
            <a:off x="1497156" y="1703693"/>
            <a:ext cx="5977435" cy="345061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3600" dirty="0"/>
              <a:t>“Live until you die and stop dying a slow death… it makes no sense to a reasoned and free mind.”</a:t>
            </a:r>
          </a:p>
          <a:p>
            <a:pPr marL="0" indent="0" algn="just">
              <a:buNone/>
            </a:pPr>
            <a:endParaRPr lang="en-GB" sz="3600" dirty="0"/>
          </a:p>
          <a:p>
            <a:pPr marL="0" indent="0" algn="r">
              <a:buNone/>
            </a:pPr>
            <a:r>
              <a:rPr lang="en-GB" sz="3600" dirty="0"/>
              <a:t>- Ana Maria, 2021.</a:t>
            </a:r>
          </a:p>
        </p:txBody>
      </p:sp>
      <p:sp>
        <p:nvSpPr>
          <p:cNvPr id="2" name="TextBox 1">
            <a:extLst>
              <a:ext uri="{FF2B5EF4-FFF2-40B4-BE49-F238E27FC236}">
                <a16:creationId xmlns:a16="http://schemas.microsoft.com/office/drawing/2014/main" id="{5BA79355-DDD0-862B-9966-76BE01233C2A}"/>
              </a:ext>
            </a:extLst>
          </p:cNvPr>
          <p:cNvSpPr txBox="1"/>
          <p:nvPr/>
        </p:nvSpPr>
        <p:spPr>
          <a:xfrm>
            <a:off x="11037902" y="6628928"/>
            <a:ext cx="1154098" cy="215444"/>
          </a:xfrm>
          <a:prstGeom prst="rect">
            <a:avLst/>
          </a:prstGeom>
          <a:noFill/>
        </p:spPr>
        <p:txBody>
          <a:bodyPr wrap="square" rtlCol="0">
            <a:spAutoFit/>
          </a:bodyPr>
          <a:lstStyle/>
          <a:p>
            <a:r>
              <a:rPr lang="en-GB" sz="800" dirty="0">
                <a:solidFill>
                  <a:schemeClr val="bg1"/>
                </a:solidFill>
              </a:rPr>
              <a:t>© Ana Maria Santuario</a:t>
            </a:r>
          </a:p>
        </p:txBody>
      </p:sp>
      <p:pic>
        <p:nvPicPr>
          <p:cNvPr id="3" name="Picture 2">
            <a:extLst>
              <a:ext uri="{FF2B5EF4-FFF2-40B4-BE49-F238E27FC236}">
                <a16:creationId xmlns:a16="http://schemas.microsoft.com/office/drawing/2014/main" id="{3843427E-2373-17F7-871F-335069D424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3587713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9D98FC5-5FE0-40DA-81CB-5899C229F601}"/>
              </a:ext>
            </a:extLst>
          </p:cNvPr>
          <p:cNvSpPr>
            <a:spLocks noGrp="1"/>
          </p:cNvSpPr>
          <p:nvPr>
            <p:ph type="title"/>
          </p:nvPr>
        </p:nvSpPr>
        <p:spPr>
          <a:xfrm>
            <a:off x="777240" y="731519"/>
            <a:ext cx="2845191" cy="3237579"/>
          </a:xfrm>
        </p:spPr>
        <p:txBody>
          <a:bodyPr>
            <a:normAutofit/>
          </a:bodyPr>
          <a:lstStyle/>
          <a:p>
            <a:r>
              <a:rPr lang="en-GB" sz="4000" dirty="0">
                <a:solidFill>
                  <a:srgbClr val="FFFFFF"/>
                </a:solidFill>
              </a:rPr>
              <a:t>FOOD - Let’s get the story straight!</a:t>
            </a:r>
          </a:p>
        </p:txBody>
      </p:sp>
      <p:sp>
        <p:nvSpPr>
          <p:cNvPr id="42" name="Rectangle 4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4" name="Rectangle 4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B06341-124F-4914-A849-F68408751EAA}"/>
              </a:ext>
            </a:extLst>
          </p:cNvPr>
          <p:cNvSpPr>
            <a:spLocks noGrp="1"/>
          </p:cNvSpPr>
          <p:nvPr>
            <p:ph idx="1"/>
          </p:nvPr>
        </p:nvSpPr>
        <p:spPr>
          <a:xfrm>
            <a:off x="4379709" y="686862"/>
            <a:ext cx="7037591" cy="5475129"/>
          </a:xfrm>
        </p:spPr>
        <p:txBody>
          <a:bodyPr anchor="ctr">
            <a:normAutofit/>
          </a:bodyPr>
          <a:lstStyle/>
          <a:p>
            <a:pPr algn="just"/>
            <a:r>
              <a:rPr lang="en-GB" sz="2200" dirty="0"/>
              <a:t>Food is energy. </a:t>
            </a:r>
          </a:p>
          <a:p>
            <a:pPr algn="just"/>
            <a:r>
              <a:rPr lang="en-GB" sz="2200" dirty="0"/>
              <a:t>Food fuels your life.</a:t>
            </a:r>
          </a:p>
          <a:p>
            <a:pPr algn="just"/>
            <a:r>
              <a:rPr lang="en-GB" sz="2200" dirty="0"/>
              <a:t>Food heals illness and prevents disease.</a:t>
            </a:r>
          </a:p>
          <a:p>
            <a:pPr algn="just"/>
            <a:r>
              <a:rPr lang="en-GB" sz="2200" dirty="0"/>
              <a:t>Food is not a toxic chemical compound, this is poisonous and WILL make you function less than optimally. </a:t>
            </a:r>
          </a:p>
          <a:p>
            <a:pPr algn="just"/>
            <a:r>
              <a:rPr lang="en-GB" sz="2200" dirty="0"/>
              <a:t>5 A DAY is no solution to a healthy lifestyle… it’s some hyped government target designed to help their image of protecting life instead of systematically destroying yours, mine AND THE KIDS’.</a:t>
            </a:r>
          </a:p>
          <a:p>
            <a:pPr algn="just"/>
            <a:r>
              <a:rPr lang="en-GB" sz="2200" dirty="0"/>
              <a:t>Food is grown, reared and slaughtered.  Food is picked, plucked and harvested… it is not made in a laboratory. </a:t>
            </a:r>
          </a:p>
          <a:p>
            <a:pPr algn="just"/>
            <a:r>
              <a:rPr lang="en-GB" sz="2200" dirty="0"/>
              <a:t>Food is life designed to provide you with life… life giving, life enhancing, life becoming life… what a beautiful story to tell instead of this one size fits all plate of perfect health, which does not and will never exist! </a:t>
            </a:r>
          </a:p>
        </p:txBody>
      </p:sp>
      <p:sp>
        <p:nvSpPr>
          <p:cNvPr id="4" name="TextBox 3">
            <a:extLst>
              <a:ext uri="{FF2B5EF4-FFF2-40B4-BE49-F238E27FC236}">
                <a16:creationId xmlns:a16="http://schemas.microsoft.com/office/drawing/2014/main" id="{7FF27F15-F230-2142-05DF-1DDC7D0C0BBA}"/>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5" name="Picture 4">
            <a:extLst>
              <a:ext uri="{FF2B5EF4-FFF2-40B4-BE49-F238E27FC236}">
                <a16:creationId xmlns:a16="http://schemas.microsoft.com/office/drawing/2014/main" id="{473476E6-A4DA-1834-18A0-AF2D9186A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124204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grass, outdoor, person, little&#10;&#10;Description automatically generated">
            <a:extLst>
              <a:ext uri="{FF2B5EF4-FFF2-40B4-BE49-F238E27FC236}">
                <a16:creationId xmlns:a16="http://schemas.microsoft.com/office/drawing/2014/main" id="{8908986C-EEA6-4A1F-9E02-83D9F55850B9}"/>
              </a:ext>
            </a:extLst>
          </p:cNvPr>
          <p:cNvPicPr>
            <a:picLocks noChangeAspect="1"/>
          </p:cNvPicPr>
          <p:nvPr/>
        </p:nvPicPr>
        <p:blipFill rotWithShape="1">
          <a:blip r:embed="rId2">
            <a:extLst>
              <a:ext uri="{28A0092B-C50C-407E-A947-70E740481C1C}">
                <a14:useLocalDpi xmlns:a14="http://schemas.microsoft.com/office/drawing/2010/main" val="0"/>
              </a:ext>
            </a:extLst>
          </a:blip>
          <a:srcRect l="426" r="5457" b="-1"/>
          <a:stretch/>
        </p:blipFill>
        <p:spPr>
          <a:xfrm>
            <a:off x="2522356" y="10"/>
            <a:ext cx="9669642" cy="6857990"/>
          </a:xfrm>
          <a:prstGeom prst="rect">
            <a:avLst/>
          </a:prstGeom>
        </p:spPr>
      </p:pic>
      <p:sp>
        <p:nvSpPr>
          <p:cNvPr id="62" name="Rectangle 6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4455FCB-3CF1-4DFF-92BD-61F1E3A679FC}"/>
              </a:ext>
            </a:extLst>
          </p:cNvPr>
          <p:cNvSpPr>
            <a:spLocks noGrp="1"/>
          </p:cNvSpPr>
          <p:nvPr>
            <p:ph type="title"/>
          </p:nvPr>
        </p:nvSpPr>
        <p:spPr>
          <a:xfrm>
            <a:off x="369247" y="4217565"/>
            <a:ext cx="3659289" cy="896792"/>
          </a:xfrm>
        </p:spPr>
        <p:txBody>
          <a:bodyPr>
            <a:noAutofit/>
          </a:bodyPr>
          <a:lstStyle/>
          <a:p>
            <a:pPr>
              <a:lnSpc>
                <a:spcPct val="100000"/>
              </a:lnSpc>
            </a:pPr>
            <a:r>
              <a:rPr lang="en-GB" sz="4000" dirty="0"/>
              <a:t>Love yourself as though  you are loving </a:t>
            </a:r>
            <a:r>
              <a:rPr lang="en-GB" sz="4000" i="1" dirty="0"/>
              <a:t>them</a:t>
            </a:r>
            <a:r>
              <a:rPr lang="en-GB" sz="4000" dirty="0"/>
              <a:t>... </a:t>
            </a:r>
            <a:br>
              <a:rPr lang="en-GB" sz="4000" dirty="0"/>
            </a:br>
            <a:r>
              <a:rPr lang="en-GB" sz="4000" dirty="0">
                <a:latin typeface="+mj-lt"/>
              </a:rPr>
              <a:t>In other words… be gentle, be kind, </a:t>
            </a:r>
            <a:r>
              <a:rPr lang="en-GB" sz="4000" i="1" dirty="0">
                <a:latin typeface="+mj-lt"/>
              </a:rPr>
              <a:t>be safe</a:t>
            </a:r>
            <a:r>
              <a:rPr lang="en-GB" sz="4000" dirty="0">
                <a:latin typeface="+mj-lt"/>
              </a:rPr>
              <a:t>.</a:t>
            </a:r>
            <a:br>
              <a:rPr lang="en-GB" sz="4000" dirty="0">
                <a:latin typeface="+mj-lt"/>
              </a:rPr>
            </a:br>
            <a:br>
              <a:rPr lang="en-GB" sz="4700" dirty="0"/>
            </a:br>
            <a:endParaRPr lang="en-GB" sz="4700" dirty="0"/>
          </a:p>
        </p:txBody>
      </p:sp>
      <p:sp>
        <p:nvSpPr>
          <p:cNvPr id="3" name="TextBox 2">
            <a:extLst>
              <a:ext uri="{FF2B5EF4-FFF2-40B4-BE49-F238E27FC236}">
                <a16:creationId xmlns:a16="http://schemas.microsoft.com/office/drawing/2014/main" id="{399D7E38-9101-0072-44E6-9330C88575F8}"/>
              </a:ext>
            </a:extLst>
          </p:cNvPr>
          <p:cNvSpPr txBox="1"/>
          <p:nvPr/>
        </p:nvSpPr>
        <p:spPr>
          <a:xfrm>
            <a:off x="11037902" y="6628928"/>
            <a:ext cx="1154098" cy="215444"/>
          </a:xfrm>
          <a:prstGeom prst="rect">
            <a:avLst/>
          </a:prstGeom>
          <a:noFill/>
        </p:spPr>
        <p:txBody>
          <a:bodyPr wrap="square" rtlCol="0">
            <a:spAutoFit/>
          </a:bodyPr>
          <a:lstStyle/>
          <a:p>
            <a:r>
              <a:rPr lang="en-GB" sz="800" dirty="0">
                <a:solidFill>
                  <a:schemeClr val="bg1"/>
                </a:solidFill>
              </a:rPr>
              <a:t>© Ana Maria Santuario</a:t>
            </a:r>
          </a:p>
        </p:txBody>
      </p:sp>
      <p:pic>
        <p:nvPicPr>
          <p:cNvPr id="4" name="Picture 3">
            <a:extLst>
              <a:ext uri="{FF2B5EF4-FFF2-40B4-BE49-F238E27FC236}">
                <a16:creationId xmlns:a16="http://schemas.microsoft.com/office/drawing/2014/main" id="{2F8CB680-F131-C070-0558-BBE88C151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3701363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4C55306-F1A8-4C6D-BF34-60391D83AD27}"/>
              </a:ext>
            </a:extLst>
          </p:cNvPr>
          <p:cNvSpPr>
            <a:spLocks noGrp="1"/>
          </p:cNvSpPr>
          <p:nvPr>
            <p:ph idx="1"/>
          </p:nvPr>
        </p:nvSpPr>
        <p:spPr>
          <a:xfrm>
            <a:off x="1653363" y="2176272"/>
            <a:ext cx="9367204" cy="4041648"/>
          </a:xfrm>
        </p:spPr>
        <p:txBody>
          <a:bodyPr anchor="t">
            <a:normAutofit/>
          </a:bodyPr>
          <a:lstStyle/>
          <a:p>
            <a:pPr marL="0" indent="0" algn="just">
              <a:buNone/>
            </a:pPr>
            <a:r>
              <a:rPr lang="en-GB" dirty="0"/>
              <a:t>“The pressure that you place on yourself is the reason you will fail… slow and steady, be gentle with yourself.  Any real change, internalised change, takes time, patience and a whole lot of self-acceptance and love. Help from other sources, such as this platform, a therapist, a friend or lover, can help too… They can never do the work for you, but simply feeling loved as you come is all a person needs before finding the space to become something new, in time.”</a:t>
            </a:r>
          </a:p>
          <a:p>
            <a:pPr marL="0" indent="0" algn="r">
              <a:buNone/>
            </a:pPr>
            <a:r>
              <a:rPr lang="en-GB" dirty="0"/>
              <a:t>- Ana Maria, 2021.</a:t>
            </a:r>
          </a:p>
          <a:p>
            <a:endParaRPr lang="en-GB" sz="1600" dirty="0"/>
          </a:p>
        </p:txBody>
      </p:sp>
      <p:sp>
        <p:nvSpPr>
          <p:cNvPr id="2" name="TextBox 1">
            <a:extLst>
              <a:ext uri="{FF2B5EF4-FFF2-40B4-BE49-F238E27FC236}">
                <a16:creationId xmlns:a16="http://schemas.microsoft.com/office/drawing/2014/main" id="{CC9359DB-0928-AF6A-1F2B-8EBC43AB3D10}"/>
              </a:ext>
            </a:extLst>
          </p:cNvPr>
          <p:cNvSpPr txBox="1"/>
          <p:nvPr/>
        </p:nvSpPr>
        <p:spPr>
          <a:xfrm>
            <a:off x="11037902" y="6628928"/>
            <a:ext cx="1154098" cy="215444"/>
          </a:xfrm>
          <a:prstGeom prst="rect">
            <a:avLst/>
          </a:prstGeom>
          <a:noFill/>
        </p:spPr>
        <p:txBody>
          <a:bodyPr wrap="square" rtlCol="0">
            <a:spAutoFit/>
          </a:bodyPr>
          <a:lstStyle/>
          <a:p>
            <a:r>
              <a:rPr lang="en-GB" sz="800" dirty="0">
                <a:solidFill>
                  <a:schemeClr val="bg1"/>
                </a:solidFill>
              </a:rPr>
              <a:t>© Ana Maria Santuario</a:t>
            </a:r>
          </a:p>
        </p:txBody>
      </p:sp>
      <p:pic>
        <p:nvPicPr>
          <p:cNvPr id="4" name="Picture 3">
            <a:extLst>
              <a:ext uri="{FF2B5EF4-FFF2-40B4-BE49-F238E27FC236}">
                <a16:creationId xmlns:a16="http://schemas.microsoft.com/office/drawing/2014/main" id="{44D4B680-89B3-2D2C-76AD-2864BEFC5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1875882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2E592-2EA5-46BE-8395-F0298186F065}"/>
              </a:ext>
            </a:extLst>
          </p:cNvPr>
          <p:cNvSpPr>
            <a:spLocks noGrp="1"/>
          </p:cNvSpPr>
          <p:nvPr>
            <p:ph type="title"/>
          </p:nvPr>
        </p:nvSpPr>
        <p:spPr>
          <a:xfrm>
            <a:off x="645065" y="1463040"/>
            <a:ext cx="3796306" cy="2690949"/>
          </a:xfrm>
        </p:spPr>
        <p:txBody>
          <a:bodyPr anchor="t">
            <a:normAutofit/>
          </a:bodyPr>
          <a:lstStyle/>
          <a:p>
            <a:r>
              <a:rPr lang="en-GB" sz="4800"/>
              <a:t>The words that we use…</a:t>
            </a:r>
          </a:p>
        </p:txBody>
      </p:sp>
      <p:grpSp>
        <p:nvGrpSpPr>
          <p:cNvPr id="21" name="Group 20">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33" name="Rectangle 2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4" name="Rectangle 2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E786F47-31B5-4185-BE40-E4FEBE4615D8}"/>
              </a:ext>
            </a:extLst>
          </p:cNvPr>
          <p:cNvSpPr>
            <a:spLocks noGrp="1"/>
          </p:cNvSpPr>
          <p:nvPr>
            <p:ph idx="1"/>
          </p:nvPr>
        </p:nvSpPr>
        <p:spPr>
          <a:xfrm>
            <a:off x="5656218" y="1463039"/>
            <a:ext cx="5542387" cy="4300447"/>
          </a:xfrm>
        </p:spPr>
        <p:txBody>
          <a:bodyPr anchor="t">
            <a:normAutofit lnSpcReduction="10000"/>
          </a:bodyPr>
          <a:lstStyle/>
          <a:p>
            <a:pPr marL="0" indent="0" algn="just">
              <a:buNone/>
            </a:pPr>
            <a:r>
              <a:rPr lang="en-GB" sz="2000" dirty="0"/>
              <a:t>Words are used to tell stories, always have been, images too!  We have a knack for pretending we know what’s happening within and around us and we use collected phrases and concepts to harvest experience and turn it into the tales we tell ourselves, the world and the world’s children.  A life in narrative is what we all live.</a:t>
            </a:r>
          </a:p>
          <a:p>
            <a:pPr marL="0" indent="0" algn="just">
              <a:buNone/>
            </a:pPr>
            <a:r>
              <a:rPr lang="en-GB" sz="2000" dirty="0"/>
              <a:t>The words that you use daily matter; the way you speak about the world inside of you matters; the way you see yourself matters greatly and determines a lot about how you feel, picture yourself, and even your children (should you have any).</a:t>
            </a:r>
          </a:p>
          <a:p>
            <a:pPr marL="0" indent="0" algn="just">
              <a:buNone/>
            </a:pPr>
            <a:r>
              <a:rPr lang="en-GB" sz="2000" dirty="0"/>
              <a:t>Let’s look at the word </a:t>
            </a:r>
            <a:r>
              <a:rPr lang="en-GB" sz="2000" i="1" dirty="0"/>
              <a:t>HEALTH </a:t>
            </a:r>
            <a:r>
              <a:rPr lang="en-GB" sz="2000" dirty="0"/>
              <a:t>next…since we attach a very many stories to this one word.</a:t>
            </a:r>
          </a:p>
          <a:p>
            <a:pPr algn="just"/>
            <a:endParaRPr lang="en-GB" sz="2000" dirty="0"/>
          </a:p>
        </p:txBody>
      </p:sp>
      <p:sp>
        <p:nvSpPr>
          <p:cNvPr id="4" name="TextBox 3">
            <a:extLst>
              <a:ext uri="{FF2B5EF4-FFF2-40B4-BE49-F238E27FC236}">
                <a16:creationId xmlns:a16="http://schemas.microsoft.com/office/drawing/2014/main" id="{C9F37313-EC5F-3532-4ADF-FE8D120CFC56}"/>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5" name="Picture 4">
            <a:extLst>
              <a:ext uri="{FF2B5EF4-FFF2-40B4-BE49-F238E27FC236}">
                <a16:creationId xmlns:a16="http://schemas.microsoft.com/office/drawing/2014/main" id="{C14ECFAB-BE8D-C17A-ADDB-DE8BCB669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4280417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34FA9F-1A11-478F-B5B3-DBCC8A96FEC4}"/>
              </a:ext>
            </a:extLst>
          </p:cNvPr>
          <p:cNvSpPr>
            <a:spLocks noGrp="1"/>
          </p:cNvSpPr>
          <p:nvPr>
            <p:ph type="title"/>
          </p:nvPr>
        </p:nvSpPr>
        <p:spPr>
          <a:xfrm>
            <a:off x="1043631" y="809898"/>
            <a:ext cx="9942716" cy="1554480"/>
          </a:xfrm>
        </p:spPr>
        <p:txBody>
          <a:bodyPr anchor="ctr">
            <a:normAutofit/>
          </a:bodyPr>
          <a:lstStyle/>
          <a:p>
            <a:r>
              <a:rPr lang="en-GB"/>
              <a:t>HEALTHY TO YOU, IS NOT HEALTHY TO ME!</a:t>
            </a:r>
            <a:endParaRPr lang="en-GB" dirty="0"/>
          </a:p>
        </p:txBody>
      </p:sp>
      <p:sp>
        <p:nvSpPr>
          <p:cNvPr id="3" name="Content Placeholder 2">
            <a:extLst>
              <a:ext uri="{FF2B5EF4-FFF2-40B4-BE49-F238E27FC236}">
                <a16:creationId xmlns:a16="http://schemas.microsoft.com/office/drawing/2014/main" id="{50FEBF39-E29B-497F-8645-6761422E005E}"/>
              </a:ext>
            </a:extLst>
          </p:cNvPr>
          <p:cNvSpPr>
            <a:spLocks noGrp="1"/>
          </p:cNvSpPr>
          <p:nvPr>
            <p:ph idx="1"/>
          </p:nvPr>
        </p:nvSpPr>
        <p:spPr>
          <a:xfrm>
            <a:off x="1045028" y="3017522"/>
            <a:ext cx="9941319" cy="3124658"/>
          </a:xfrm>
        </p:spPr>
        <p:txBody>
          <a:bodyPr anchor="ctr">
            <a:normAutofit lnSpcReduction="10000"/>
          </a:bodyPr>
          <a:lstStyle/>
          <a:p>
            <a:pPr algn="just"/>
            <a:r>
              <a:rPr lang="en-GB" sz="1700" dirty="0"/>
              <a:t>Where did we go so wrong?  When did we believe that the images we seek out in ourselves were close to resembling healthy at their heart?  A tight buttock, a thin thigh, a flat stomach… are they </a:t>
            </a:r>
            <a:r>
              <a:rPr lang="en-GB" sz="1700" i="1" dirty="0"/>
              <a:t>healthy</a:t>
            </a:r>
            <a:r>
              <a:rPr lang="en-GB" sz="1700" dirty="0"/>
              <a:t>?  Or are they ego and vanity shaping itself to another’s image of perfection?  Are they healthy of mind?  Once you realise this is where true health is determined you become freer, less reliant on external validation, and content with what is, instead of chasing an alternative that may very well be an illusion.</a:t>
            </a:r>
          </a:p>
          <a:p>
            <a:pPr algn="just"/>
            <a:r>
              <a:rPr lang="en-GB" sz="1700" dirty="0"/>
              <a:t>Are healthy people always looking the same in life? Or can a wobbly butt perhaps become the new healthy, since that wobbly buttock stretches, it walks everywhere, it sits comfortably on a bicycle when it wants to, it enjoys lettuce and cake, it likes to feel soft and supple, when touched by another it feels good to handle…</a:t>
            </a:r>
          </a:p>
          <a:p>
            <a:pPr algn="just"/>
            <a:r>
              <a:rPr lang="en-GB" sz="1700" dirty="0"/>
              <a:t>That softness of that particular butt has nothing unhealthy about it, not compared to a gruelling lifestyle of pressure and stress, that which results in a finely honed slab of concrete as a buttock…</a:t>
            </a:r>
          </a:p>
          <a:p>
            <a:pPr algn="just"/>
            <a:r>
              <a:rPr lang="en-GB" sz="1700" dirty="0"/>
              <a:t>Get your butt out now… look at it… it will speak volumes about yourself… not the butt itself, but the stories your mind is about to tell about it all…</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6F7572F-DF25-044E-C773-F66D17113532}"/>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5" name="Picture 4">
            <a:extLst>
              <a:ext uri="{FF2B5EF4-FFF2-40B4-BE49-F238E27FC236}">
                <a16:creationId xmlns:a16="http://schemas.microsoft.com/office/drawing/2014/main" id="{F1610E00-D893-70E5-909D-9C3AE786A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3079515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1B99EA-4A15-47C0-AF45-16A6994C2D1E}"/>
              </a:ext>
            </a:extLst>
          </p:cNvPr>
          <p:cNvSpPr>
            <a:spLocks noGrp="1"/>
          </p:cNvSpPr>
          <p:nvPr>
            <p:ph type="title"/>
          </p:nvPr>
        </p:nvSpPr>
        <p:spPr>
          <a:xfrm>
            <a:off x="589560" y="856180"/>
            <a:ext cx="4560584" cy="1128068"/>
          </a:xfrm>
        </p:spPr>
        <p:txBody>
          <a:bodyPr anchor="ctr">
            <a:normAutofit fontScale="90000"/>
          </a:bodyPr>
          <a:lstStyle/>
          <a:p>
            <a:r>
              <a:rPr lang="en-GB" sz="4000" dirty="0"/>
              <a:t>Things to explore in weeks to come…</a:t>
            </a:r>
          </a:p>
        </p:txBody>
      </p:sp>
      <p:grpSp>
        <p:nvGrpSpPr>
          <p:cNvPr id="24" name="Group 2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5" name="Rectangle 2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FF5B3AA2-CDE3-40F8-9E02-14A061235A26}"/>
              </a:ext>
            </a:extLst>
          </p:cNvPr>
          <p:cNvSpPr>
            <a:spLocks noGrp="1"/>
          </p:cNvSpPr>
          <p:nvPr>
            <p:ph idx="1"/>
          </p:nvPr>
        </p:nvSpPr>
        <p:spPr>
          <a:xfrm>
            <a:off x="590719" y="2330505"/>
            <a:ext cx="4559425" cy="3979585"/>
          </a:xfrm>
        </p:spPr>
        <p:txBody>
          <a:bodyPr anchor="ctr">
            <a:normAutofit/>
          </a:bodyPr>
          <a:lstStyle/>
          <a:p>
            <a:r>
              <a:rPr lang="en-GB" sz="2000" dirty="0"/>
              <a:t>Food</a:t>
            </a:r>
          </a:p>
          <a:p>
            <a:r>
              <a:rPr lang="en-GB" sz="2000" dirty="0"/>
              <a:t>Words and their stories</a:t>
            </a:r>
          </a:p>
          <a:p>
            <a:r>
              <a:rPr lang="en-GB" sz="2000" dirty="0"/>
              <a:t>Physical activity and </a:t>
            </a:r>
            <a:r>
              <a:rPr lang="en-GB" sz="2000" i="1" dirty="0"/>
              <a:t>stretching</a:t>
            </a:r>
          </a:p>
          <a:p>
            <a:r>
              <a:rPr lang="en-GB" sz="2000" dirty="0"/>
              <a:t>Social activities</a:t>
            </a:r>
          </a:p>
          <a:p>
            <a:r>
              <a:rPr lang="en-GB" sz="2000" dirty="0"/>
              <a:t>Loving life as a hobby</a:t>
            </a:r>
          </a:p>
          <a:p>
            <a:r>
              <a:rPr lang="en-GB" sz="2000" dirty="0"/>
              <a:t>Staying centred</a:t>
            </a:r>
          </a:p>
          <a:p>
            <a:r>
              <a:rPr lang="en-GB" sz="2000" dirty="0"/>
              <a:t>Staying enough</a:t>
            </a:r>
          </a:p>
        </p:txBody>
      </p:sp>
      <p:sp>
        <p:nvSpPr>
          <p:cNvPr id="30" name="Rectangle 2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BC04B16-A694-448B-8795-6B38916779D8}"/>
              </a:ext>
            </a:extLst>
          </p:cNvPr>
          <p:cNvPicPr>
            <a:picLocks noChangeAspect="1"/>
          </p:cNvPicPr>
          <p:nvPr/>
        </p:nvPicPr>
        <p:blipFill>
          <a:blip r:embed="rId2">
            <a:extLst>
              <a:ext uri="{28A0092B-C50C-407E-A947-70E740481C1C}">
                <a14:useLocalDpi xmlns:a14="http://schemas.microsoft.com/office/drawing/2010/main" val="0"/>
              </a:ext>
            </a:extLst>
          </a:blip>
          <a:srcRect l="15506" r="15506"/>
          <a:stretch/>
        </p:blipFill>
        <p:spPr>
          <a:xfrm>
            <a:off x="5977788" y="799352"/>
            <a:ext cx="5425410" cy="5259296"/>
          </a:xfrm>
          <a:prstGeom prst="rect">
            <a:avLst/>
          </a:prstGeom>
        </p:spPr>
      </p:pic>
      <p:sp>
        <p:nvSpPr>
          <p:cNvPr id="3" name="TextBox 2">
            <a:extLst>
              <a:ext uri="{FF2B5EF4-FFF2-40B4-BE49-F238E27FC236}">
                <a16:creationId xmlns:a16="http://schemas.microsoft.com/office/drawing/2014/main" id="{6C113C1B-DB9A-3A66-02F0-31EBEAEA11C1}"/>
              </a:ext>
            </a:extLst>
          </p:cNvPr>
          <p:cNvSpPr txBox="1"/>
          <p:nvPr/>
        </p:nvSpPr>
        <p:spPr>
          <a:xfrm>
            <a:off x="11037902" y="6628928"/>
            <a:ext cx="1154098" cy="215444"/>
          </a:xfrm>
          <a:prstGeom prst="rect">
            <a:avLst/>
          </a:prstGeom>
          <a:noFill/>
        </p:spPr>
        <p:txBody>
          <a:bodyPr wrap="square" rtlCol="0">
            <a:spAutoFit/>
          </a:bodyPr>
          <a:lstStyle/>
          <a:p>
            <a:r>
              <a:rPr lang="en-GB" sz="800" dirty="0">
                <a:solidFill>
                  <a:schemeClr val="bg1"/>
                </a:solidFill>
              </a:rPr>
              <a:t>© Ana Maria Santuario</a:t>
            </a:r>
          </a:p>
        </p:txBody>
      </p:sp>
      <p:pic>
        <p:nvPicPr>
          <p:cNvPr id="4" name="Picture 3">
            <a:extLst>
              <a:ext uri="{FF2B5EF4-FFF2-40B4-BE49-F238E27FC236}">
                <a16:creationId xmlns:a16="http://schemas.microsoft.com/office/drawing/2014/main" id="{4B022FA5-D786-70FE-8606-BCFC1A77BF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2489081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264D464-898B-4908-88FD-33A83D6ED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CDD7BC-5BF4-4611-8941-B40084C91331}"/>
              </a:ext>
            </a:extLst>
          </p:cNvPr>
          <p:cNvSpPr>
            <a:spLocks noGrp="1"/>
          </p:cNvSpPr>
          <p:nvPr>
            <p:ph type="title"/>
          </p:nvPr>
        </p:nvSpPr>
        <p:spPr>
          <a:xfrm>
            <a:off x="838200" y="365126"/>
            <a:ext cx="9808597" cy="1146176"/>
          </a:xfrm>
        </p:spPr>
        <p:txBody>
          <a:bodyPr>
            <a:normAutofit/>
          </a:bodyPr>
          <a:lstStyle/>
          <a:p>
            <a:r>
              <a:rPr lang="en-GB">
                <a:solidFill>
                  <a:schemeClr val="bg1"/>
                </a:solidFill>
              </a:rPr>
              <a:t>This is a learning curve…</a:t>
            </a:r>
          </a:p>
        </p:txBody>
      </p:sp>
      <p:sp>
        <p:nvSpPr>
          <p:cNvPr id="21" name="Freeform: Shape 20">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6" name="Freeform: Shape 22">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71845E0-6445-4CE4-9B83-473F20497F26}"/>
              </a:ext>
            </a:extLst>
          </p:cNvPr>
          <p:cNvSpPr>
            <a:spLocks noGrp="1"/>
          </p:cNvSpPr>
          <p:nvPr>
            <p:ph idx="1"/>
          </p:nvPr>
        </p:nvSpPr>
        <p:spPr>
          <a:xfrm>
            <a:off x="838201" y="2055811"/>
            <a:ext cx="7546674" cy="4121152"/>
          </a:xfrm>
        </p:spPr>
        <p:txBody>
          <a:bodyPr>
            <a:normAutofit/>
          </a:bodyPr>
          <a:lstStyle/>
          <a:p>
            <a:pPr algn="just"/>
            <a:r>
              <a:rPr lang="en-GB" sz="1900" dirty="0"/>
              <a:t>The curves of your body are beautiful… sculptors of old knew this about the female form… Women were never sculpted to the athletic perfection of men… They were full faced, softer in form, had supple breasts, and bodies that grew beautifully into the likeness of an angelic mother, less often, a sex goddess.</a:t>
            </a:r>
          </a:p>
          <a:p>
            <a:pPr algn="just"/>
            <a:r>
              <a:rPr lang="en-GB" sz="1900" dirty="0"/>
              <a:t>The female form is not so much celebrated, as it is shaped to fit a fantasy – a man’s too I suppose, with beefed up steroid enhanced muscles… or a protein shake lifestyle.  Whatever supplement or growth hormone, or stimulation of growth you go for, one things for certain – it </a:t>
            </a:r>
            <a:r>
              <a:rPr lang="en-GB" sz="1900" dirty="0" err="1"/>
              <a:t>ain’t</a:t>
            </a:r>
            <a:r>
              <a:rPr lang="en-GB" sz="1900" dirty="0"/>
              <a:t> so natural! (Most of the time). </a:t>
            </a:r>
          </a:p>
          <a:p>
            <a:pPr algn="just"/>
            <a:r>
              <a:rPr lang="en-GB" sz="1900" dirty="0"/>
              <a:t>I know there’s a world without the pressure of perfection because it’s the world that I live in… and it’s so much nicer liking my body than hating it (I’ve lived both stories now, multiple times… and what determines whether I feel good? Why, the story I’m telling about it all!).</a:t>
            </a:r>
          </a:p>
        </p:txBody>
      </p:sp>
      <p:sp>
        <p:nvSpPr>
          <p:cNvPr id="25" name="Freeform: Shape 24">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D24888B5-AFE2-02F0-454D-574AF5FC57B1}"/>
              </a:ext>
            </a:extLst>
          </p:cNvPr>
          <p:cNvSpPr txBox="1"/>
          <p:nvPr/>
        </p:nvSpPr>
        <p:spPr>
          <a:xfrm>
            <a:off x="11037902" y="6628928"/>
            <a:ext cx="1154098" cy="215444"/>
          </a:xfrm>
          <a:prstGeom prst="rect">
            <a:avLst/>
          </a:prstGeom>
          <a:noFill/>
        </p:spPr>
        <p:txBody>
          <a:bodyPr wrap="square" rtlCol="0">
            <a:spAutoFit/>
          </a:bodyPr>
          <a:lstStyle/>
          <a:p>
            <a:r>
              <a:rPr lang="en-GB" sz="800" dirty="0"/>
              <a:t>© Ana Maria Santuario</a:t>
            </a:r>
          </a:p>
        </p:txBody>
      </p:sp>
      <p:pic>
        <p:nvPicPr>
          <p:cNvPr id="5" name="Picture 4">
            <a:extLst>
              <a:ext uri="{FF2B5EF4-FFF2-40B4-BE49-F238E27FC236}">
                <a16:creationId xmlns:a16="http://schemas.microsoft.com/office/drawing/2014/main" id="{50ECD041-9E57-1F93-12E6-DC511E4488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23669292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A0FE16F-E3BB-4680-8397-E18360B3D742}"/>
              </a:ext>
            </a:extLst>
          </p:cNvPr>
          <p:cNvSpPr>
            <a:spLocks noGrp="1"/>
          </p:cNvSpPr>
          <p:nvPr>
            <p:ph type="title"/>
          </p:nvPr>
        </p:nvSpPr>
        <p:spPr>
          <a:xfrm>
            <a:off x="838200" y="365125"/>
            <a:ext cx="10515600" cy="1325563"/>
          </a:xfrm>
        </p:spPr>
        <p:txBody>
          <a:bodyPr>
            <a:normAutofit/>
          </a:bodyPr>
          <a:lstStyle/>
          <a:p>
            <a:r>
              <a:rPr lang="en-GB"/>
              <a:t>Mind noise = madness!</a:t>
            </a:r>
          </a:p>
        </p:txBody>
      </p:sp>
      <p:sp>
        <p:nvSpPr>
          <p:cNvPr id="44" name="Arc 4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3ECDC0F-0EAE-42FD-9800-37B167BEF359}"/>
              </a:ext>
            </a:extLst>
          </p:cNvPr>
          <p:cNvSpPr>
            <a:spLocks noGrp="1"/>
          </p:cNvSpPr>
          <p:nvPr>
            <p:ph idx="1"/>
          </p:nvPr>
        </p:nvSpPr>
        <p:spPr>
          <a:xfrm>
            <a:off x="838200" y="1825625"/>
            <a:ext cx="10515600" cy="4351338"/>
          </a:xfrm>
        </p:spPr>
        <p:txBody>
          <a:bodyPr>
            <a:normAutofit/>
          </a:bodyPr>
          <a:lstStyle/>
          <a:p>
            <a:pPr algn="just"/>
            <a:r>
              <a:rPr lang="en-GB" sz="1500" dirty="0"/>
              <a:t>Have you seen what young females and males are doing to their skin – plumping it up to look like some illusion of perfect?  It looks strange to see a face unnaturally full of something it shouldn’t be.  Just as fake breasts are not natural, neither are fake lips, fake butts and even now, fake calves, cheeks, hair (extensions or plugs), fake teeth - even when yours are perfectly pearly and chew food LIKE THEY ARE MEANT TO!</a:t>
            </a:r>
          </a:p>
          <a:p>
            <a:pPr algn="just"/>
            <a:r>
              <a:rPr lang="en-GB" sz="1500" dirty="0"/>
              <a:t>We have become a cosmetic project instead of a life-given form of magic!</a:t>
            </a:r>
          </a:p>
          <a:p>
            <a:pPr algn="just"/>
            <a:r>
              <a:rPr lang="en-GB" sz="1500" dirty="0"/>
              <a:t>Your body is built to make love, to swim, to dance and have fun times!  It’s made to sing songs, roll down a hill in the snow and make fun with itself.  Kids do this better than most, those who perform the arts come perhaps a close second…</a:t>
            </a:r>
          </a:p>
          <a:p>
            <a:pPr algn="just"/>
            <a:r>
              <a:rPr lang="en-GB" sz="1500" dirty="0"/>
              <a:t>Only a hatred of oneself causes a person to alter their body into an unnatural state… only a mind going mad with illusion pays for poison to be installed into their perfectly designed body…</a:t>
            </a:r>
          </a:p>
          <a:p>
            <a:pPr algn="just"/>
            <a:r>
              <a:rPr lang="en-GB" sz="1500" dirty="0"/>
              <a:t>If you want to change yourself that badly, please seek support and change your inside world, less of the outside stuff please – it solves nothing, which is proved by the drastic transformations of those who end up looking unwell, disfigured… and still can’t stop trying to attain some image of perfection that doesn’t really exist.  </a:t>
            </a:r>
          </a:p>
          <a:p>
            <a:pPr algn="just"/>
            <a:r>
              <a:rPr lang="en-GB" sz="1500" dirty="0"/>
              <a:t>There’s nothing wrong with normal, without makeup you’d be surprised how normal we all are!</a:t>
            </a:r>
          </a:p>
        </p:txBody>
      </p:sp>
      <p:sp>
        <p:nvSpPr>
          <p:cNvPr id="4" name="TextBox 3">
            <a:extLst>
              <a:ext uri="{FF2B5EF4-FFF2-40B4-BE49-F238E27FC236}">
                <a16:creationId xmlns:a16="http://schemas.microsoft.com/office/drawing/2014/main" id="{D4262914-8B1A-5561-E7C5-DA0E17F18A8E}"/>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5" name="Picture 4">
            <a:extLst>
              <a:ext uri="{FF2B5EF4-FFF2-40B4-BE49-F238E27FC236}">
                <a16:creationId xmlns:a16="http://schemas.microsoft.com/office/drawing/2014/main" id="{0E945A2F-FC3C-EC00-550D-CBB60B010A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1523523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3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3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50F9C96D-3AD6-4BC8-89CF-A2A33B262B22}"/>
              </a:ext>
            </a:extLst>
          </p:cNvPr>
          <p:cNvSpPr>
            <a:spLocks noGrp="1"/>
          </p:cNvSpPr>
          <p:nvPr>
            <p:ph type="title"/>
          </p:nvPr>
        </p:nvSpPr>
        <p:spPr>
          <a:xfrm>
            <a:off x="535020" y="685800"/>
            <a:ext cx="2780271" cy="5105400"/>
          </a:xfrm>
        </p:spPr>
        <p:txBody>
          <a:bodyPr>
            <a:normAutofit/>
          </a:bodyPr>
          <a:lstStyle/>
          <a:p>
            <a:r>
              <a:rPr lang="en-GB" sz="4000">
                <a:solidFill>
                  <a:srgbClr val="FFFFFF"/>
                </a:solidFill>
              </a:rPr>
              <a:t>No Judgement!</a:t>
            </a:r>
          </a:p>
        </p:txBody>
      </p:sp>
      <p:graphicFrame>
        <p:nvGraphicFramePr>
          <p:cNvPr id="25" name="Content Placeholder 2">
            <a:extLst>
              <a:ext uri="{FF2B5EF4-FFF2-40B4-BE49-F238E27FC236}">
                <a16:creationId xmlns:a16="http://schemas.microsoft.com/office/drawing/2014/main" id="{D8A658D8-377F-4A7F-AE91-291005044344}"/>
              </a:ext>
            </a:extLst>
          </p:cNvPr>
          <p:cNvGraphicFramePr>
            <a:graphicFrameLocks noGrp="1"/>
          </p:cNvGraphicFramePr>
          <p:nvPr>
            <p:ph idx="1"/>
            <p:extLst>
              <p:ext uri="{D42A27DB-BD31-4B8C-83A1-F6EECF244321}">
                <p14:modId xmlns:p14="http://schemas.microsoft.com/office/powerpoint/2010/main" val="388717945"/>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E011FD93-AF9F-D565-A928-73E667C4C87C}"/>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4" name="Picture 3">
            <a:extLst>
              <a:ext uri="{FF2B5EF4-FFF2-40B4-BE49-F238E27FC236}">
                <a16:creationId xmlns:a16="http://schemas.microsoft.com/office/drawing/2014/main" id="{E732BBB2-0FE4-1822-6129-666F170402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549061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graphicEl>
                                              <a:dgm id="{CF8CCFE6-121D-4219-9F66-560816C6D9B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graphicEl>
                                              <a:dgm id="{BA2AD03D-D726-4336-971D-89C345C29B3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graphicEl>
                                              <a:dgm id="{58E88183-C03D-44E6-AB3F-78EFE556B7A8}"/>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graphicEl>
                                              <a:dgm id="{68401EAE-A33D-493D-A3CF-3057A3C4F74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graphicEl>
                                              <a:dgm id="{DEF79495-4B26-4FC2-9541-A8A79AF281AA}"/>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graphicEl>
                                              <a:dgm id="{04708545-57C8-45CC-9684-1463AEADBF0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Isosceles Triangle 3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4D08DF-1F40-4371-8698-F794F12D6653}"/>
              </a:ext>
            </a:extLst>
          </p:cNvPr>
          <p:cNvSpPr>
            <a:spLocks noGrp="1"/>
          </p:cNvSpPr>
          <p:nvPr>
            <p:ph type="title"/>
          </p:nvPr>
        </p:nvSpPr>
        <p:spPr>
          <a:xfrm>
            <a:off x="1043631" y="809898"/>
            <a:ext cx="9942716" cy="1554480"/>
          </a:xfrm>
        </p:spPr>
        <p:txBody>
          <a:bodyPr anchor="ctr">
            <a:normAutofit/>
          </a:bodyPr>
          <a:lstStyle/>
          <a:p>
            <a:r>
              <a:rPr lang="en-GB" sz="4800"/>
              <a:t>Reality Checks!</a:t>
            </a:r>
          </a:p>
        </p:txBody>
      </p:sp>
      <p:graphicFrame>
        <p:nvGraphicFramePr>
          <p:cNvPr id="19" name="Content Placeholder 2">
            <a:extLst>
              <a:ext uri="{FF2B5EF4-FFF2-40B4-BE49-F238E27FC236}">
                <a16:creationId xmlns:a16="http://schemas.microsoft.com/office/drawing/2014/main" id="{1267084F-D891-4855-B19D-D61BC13FE9C5}"/>
              </a:ext>
            </a:extLst>
          </p:cNvPr>
          <p:cNvGraphicFramePr>
            <a:graphicFrameLocks noGrp="1"/>
          </p:cNvGraphicFramePr>
          <p:nvPr>
            <p:ph idx="1"/>
            <p:extLst>
              <p:ext uri="{D42A27DB-BD31-4B8C-83A1-F6EECF244321}">
                <p14:modId xmlns:p14="http://schemas.microsoft.com/office/powerpoint/2010/main" val="1006906157"/>
              </p:ext>
            </p:extLst>
          </p:nvPr>
        </p:nvGraphicFramePr>
        <p:xfrm>
          <a:off x="1045028" y="2377730"/>
          <a:ext cx="9941319" cy="3764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10204E1A-D891-7F08-3B08-45BEFF509A36}"/>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4" name="Picture 3">
            <a:extLst>
              <a:ext uri="{FF2B5EF4-FFF2-40B4-BE49-F238E27FC236}">
                <a16:creationId xmlns:a16="http://schemas.microsoft.com/office/drawing/2014/main" id="{F963F0E4-89B0-88F7-0BEC-C36A677181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3642001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graphicEl>
                                              <a:dgm id="{1987CD3B-25DD-4F62-A7CB-FE4AE659BE0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graphicEl>
                                              <a:dgm id="{995D2FCF-5E0E-4587-8186-68A57D979A0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graphicEl>
                                              <a:dgm id="{A204F8E3-E15B-47B9-847E-E2E69AF6995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graphicEl>
                                              <a:dgm id="{4B009CEC-E53A-4265-A83C-BD6DE1753FF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9C26E0-7383-4823-97AC-E45F914BE60F}"/>
              </a:ext>
            </a:extLst>
          </p:cNvPr>
          <p:cNvSpPr>
            <a:spLocks noGrp="1"/>
          </p:cNvSpPr>
          <p:nvPr>
            <p:ph type="title"/>
          </p:nvPr>
        </p:nvSpPr>
        <p:spPr>
          <a:xfrm>
            <a:off x="643467" y="1698171"/>
            <a:ext cx="3962061" cy="4516360"/>
          </a:xfrm>
        </p:spPr>
        <p:txBody>
          <a:bodyPr anchor="t">
            <a:normAutofit/>
          </a:bodyPr>
          <a:lstStyle/>
          <a:p>
            <a:r>
              <a:rPr lang="en-GB" sz="3600"/>
              <a:t>Time for Celebrations…</a:t>
            </a:r>
          </a:p>
        </p:txBody>
      </p:sp>
      <p:sp>
        <p:nvSpPr>
          <p:cNvPr id="24" name="Rectangle 23">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Rectangle 29">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0152AAC-594D-48F9-815B-67F52567AF2F}"/>
              </a:ext>
            </a:extLst>
          </p:cNvPr>
          <p:cNvSpPr>
            <a:spLocks noGrp="1"/>
          </p:cNvSpPr>
          <p:nvPr>
            <p:ph idx="1"/>
          </p:nvPr>
        </p:nvSpPr>
        <p:spPr>
          <a:xfrm>
            <a:off x="5070020" y="1698170"/>
            <a:ext cx="6478513" cy="4516361"/>
          </a:xfrm>
        </p:spPr>
        <p:txBody>
          <a:bodyPr>
            <a:normAutofit lnSpcReduction="10000"/>
          </a:bodyPr>
          <a:lstStyle/>
          <a:p>
            <a:r>
              <a:rPr lang="en-GB" sz="1600" dirty="0"/>
              <a:t>You are alive and kicking! You may very well live a long and healthy life when you choose to make the right decisions for yourself and those around you. </a:t>
            </a:r>
          </a:p>
          <a:p>
            <a:r>
              <a:rPr lang="en-GB" sz="1600" dirty="0"/>
              <a:t>Becoming a parent is a task like no other, and I suggest learning to take excellent care of your own mind-body first, before standing up to teach another human being how to live life, make sure your lessons are worth the effort of teaching them. </a:t>
            </a:r>
          </a:p>
          <a:p>
            <a:r>
              <a:rPr lang="en-GB" sz="1600" dirty="0"/>
              <a:t>Don’t be the parent who sits in front of the tv on the couch binge eating and punishes their young by way of handing down such a habit, they deserve better, and so do you!  It doesn’t mean to say you must beat yourself up, but perhaps do this out of sight and gift them with freedom from inheriting your own unhealthy patterns.</a:t>
            </a:r>
          </a:p>
          <a:p>
            <a:r>
              <a:rPr lang="en-GB" sz="1600" dirty="0"/>
              <a:t>Just like smoking, revealing you smoke permits a youngster to do so, smoke in hiding (not because of shame, but an awareness of being a role model).  Protect children and young people from their greatest risk of decline in life – yourself, if this indeed your situation. </a:t>
            </a:r>
          </a:p>
          <a:p>
            <a:r>
              <a:rPr lang="en-GB" sz="1600" dirty="0"/>
              <a:t>I am not judging, just speaking for those without the voice to ask you to become the right kind of role model, the role model every child deserves – </a:t>
            </a:r>
            <a:r>
              <a:rPr lang="en-GB" sz="1600" i="1" dirty="0"/>
              <a:t>a healthy one. </a:t>
            </a:r>
            <a:endParaRPr lang="en-GB" sz="1600" dirty="0"/>
          </a:p>
        </p:txBody>
      </p:sp>
      <p:sp>
        <p:nvSpPr>
          <p:cNvPr id="32" name="Isosceles Triangle 31">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Isosceles Triangle 33">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29CC90DE-A535-83EB-72A8-E82A454D70A6}"/>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5" name="Picture 4">
            <a:extLst>
              <a:ext uri="{FF2B5EF4-FFF2-40B4-BE49-F238E27FC236}">
                <a16:creationId xmlns:a16="http://schemas.microsoft.com/office/drawing/2014/main" id="{DEB113FB-EB6D-95FF-6BB5-611ADA01C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1808831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19020-528E-4CCA-81AF-78CF12F14C98}"/>
              </a:ext>
            </a:extLst>
          </p:cNvPr>
          <p:cNvSpPr>
            <a:spLocks noGrp="1"/>
          </p:cNvSpPr>
          <p:nvPr>
            <p:ph type="ctrTitle"/>
          </p:nvPr>
        </p:nvSpPr>
        <p:spPr>
          <a:xfrm>
            <a:off x="1524000" y="1122363"/>
            <a:ext cx="9144000" cy="1784739"/>
          </a:xfrm>
        </p:spPr>
        <p:txBody>
          <a:bodyPr/>
          <a:lstStyle/>
          <a:p>
            <a:r>
              <a:rPr lang="en-GB" dirty="0"/>
              <a:t>NEXT TIME</a:t>
            </a:r>
          </a:p>
        </p:txBody>
      </p:sp>
      <p:sp>
        <p:nvSpPr>
          <p:cNvPr id="3" name="Subtitle 2">
            <a:extLst>
              <a:ext uri="{FF2B5EF4-FFF2-40B4-BE49-F238E27FC236}">
                <a16:creationId xmlns:a16="http://schemas.microsoft.com/office/drawing/2014/main" id="{E86CCD79-0CC1-4BF6-AD86-573E0750D497}"/>
              </a:ext>
            </a:extLst>
          </p:cNvPr>
          <p:cNvSpPr>
            <a:spLocks noGrp="1"/>
          </p:cNvSpPr>
          <p:nvPr>
            <p:ph type="subTitle" idx="1"/>
          </p:nvPr>
        </p:nvSpPr>
        <p:spPr>
          <a:xfrm>
            <a:off x="1523999" y="3269411"/>
            <a:ext cx="9504217" cy="1988389"/>
          </a:xfrm>
        </p:spPr>
        <p:txBody>
          <a:bodyPr>
            <a:normAutofit fontScale="92500" lnSpcReduction="20000"/>
          </a:bodyPr>
          <a:lstStyle/>
          <a:p>
            <a:r>
              <a:rPr lang="en-GB" dirty="0"/>
              <a:t>We continue looking to yourself in new and interesting ways throughout the Self-Inquiry Series and unpick this great wave and pandemic of body image mania.  To love yourself requires more than self care, it requires self-acceptance, which is a very different thing, and much harder as a point of reflection.</a:t>
            </a:r>
          </a:p>
          <a:p>
            <a:r>
              <a:rPr lang="en-GB" dirty="0"/>
              <a:t>Check out the self care section of </a:t>
            </a:r>
            <a:r>
              <a:rPr lang="en-GB" dirty="0">
                <a:solidFill>
                  <a:srgbClr val="7030A0"/>
                </a:solidFill>
                <a:hlinkClick r:id="rId2">
                  <a:extLst>
                    <a:ext uri="{A12FA001-AC4F-418D-AE19-62706E023703}">
                      <ahyp:hlinkClr xmlns:ahyp="http://schemas.microsoft.com/office/drawing/2018/hyperlinkcolor" val="tx"/>
                    </a:ext>
                  </a:extLst>
                </a:hlinkClick>
              </a:rPr>
              <a:t>The Self-Help Library</a:t>
            </a:r>
            <a:r>
              <a:rPr lang="en-GB" dirty="0"/>
              <a:t> for more lifestyle change support and practical resources.  Take your time, rushing can lead to crashing and burning out, devote yourself to the journey, not the outcome.</a:t>
            </a:r>
          </a:p>
        </p:txBody>
      </p:sp>
      <p:sp>
        <p:nvSpPr>
          <p:cNvPr id="5" name="TextBox 4">
            <a:extLst>
              <a:ext uri="{FF2B5EF4-FFF2-40B4-BE49-F238E27FC236}">
                <a16:creationId xmlns:a16="http://schemas.microsoft.com/office/drawing/2014/main" id="{60DF5A19-D63B-E911-3FD7-7A95BCE702B7}"/>
              </a:ext>
            </a:extLst>
          </p:cNvPr>
          <p:cNvSpPr txBox="1"/>
          <p:nvPr/>
        </p:nvSpPr>
        <p:spPr>
          <a:xfrm>
            <a:off x="2687782" y="6617643"/>
            <a:ext cx="9504218" cy="230832"/>
          </a:xfrm>
          <a:prstGeom prst="rect">
            <a:avLst/>
          </a:prstGeom>
          <a:noFill/>
        </p:spPr>
        <p:txBody>
          <a:bodyPr wrap="square" rtlCol="0">
            <a:spAutoFit/>
          </a:bodyPr>
          <a:lstStyle/>
          <a:p>
            <a:pPr algn="r"/>
            <a:r>
              <a:rPr lang="en-US" sz="900" dirty="0">
                <a:solidFill>
                  <a:schemeClr val="bg1">
                    <a:lumMod val="65000"/>
                  </a:schemeClr>
                </a:solidFill>
              </a:rPr>
              <a:t>Workshop 005 of the series, </a:t>
            </a:r>
            <a:r>
              <a:rPr lang="en-GB" sz="900" dirty="0">
                <a:solidFill>
                  <a:schemeClr val="bg1">
                    <a:lumMod val="65000"/>
                  </a:schemeClr>
                </a:solidFill>
              </a:rPr>
              <a:t>Self-Inquiry for the Modern Age. </a:t>
            </a:r>
            <a:r>
              <a:rPr lang="en-GB" sz="900" dirty="0">
                <a:solidFill>
                  <a:schemeClr val="bg1">
                    <a:lumMod val="65000"/>
                  </a:schemeClr>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https://anamaria.org/self-inquiry-for-the-modern-age/ </a:t>
            </a:r>
            <a:r>
              <a:rPr lang="en-GB" sz="900" dirty="0">
                <a:solidFill>
                  <a:schemeClr val="bg1">
                    <a:lumMod val="65000"/>
                  </a:schemeClr>
                </a:solidFill>
                <a:effectLst/>
                <a:ea typeface="Calibri" panose="020F0502020204030204" pitchFamily="34" charset="0"/>
                <a:cs typeface="Times New Roman" panose="02020603050405020304" pitchFamily="18" charset="0"/>
              </a:rPr>
              <a:t>©Ana Maria Santuario 2023.</a:t>
            </a:r>
            <a:endParaRPr lang="en-GB" sz="900" dirty="0">
              <a:solidFill>
                <a:schemeClr val="bg1">
                  <a:lumMod val="65000"/>
                </a:schemeClr>
              </a:solidFill>
            </a:endParaRPr>
          </a:p>
        </p:txBody>
      </p:sp>
      <p:pic>
        <p:nvPicPr>
          <p:cNvPr id="6" name="Picture 5">
            <a:extLst>
              <a:ext uri="{FF2B5EF4-FFF2-40B4-BE49-F238E27FC236}">
                <a16:creationId xmlns:a16="http://schemas.microsoft.com/office/drawing/2014/main" id="{C6940432-C9AB-F406-39B4-CE0E42B0FD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1722686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1D84898-31D1-42B1-B161-E7D22180C7A3}"/>
              </a:ext>
            </a:extLst>
          </p:cNvPr>
          <p:cNvSpPr>
            <a:spLocks noGrp="1"/>
          </p:cNvSpPr>
          <p:nvPr>
            <p:ph type="title"/>
          </p:nvPr>
        </p:nvSpPr>
        <p:spPr>
          <a:xfrm>
            <a:off x="838200" y="365125"/>
            <a:ext cx="5393361" cy="1325563"/>
          </a:xfrm>
        </p:spPr>
        <p:txBody>
          <a:bodyPr>
            <a:normAutofit/>
          </a:bodyPr>
          <a:lstStyle/>
          <a:p>
            <a:r>
              <a:rPr lang="en-GB"/>
              <a:t>Questions or answers?</a:t>
            </a:r>
          </a:p>
        </p:txBody>
      </p:sp>
      <p:sp>
        <p:nvSpPr>
          <p:cNvPr id="3" name="Content Placeholder 2">
            <a:extLst>
              <a:ext uri="{FF2B5EF4-FFF2-40B4-BE49-F238E27FC236}">
                <a16:creationId xmlns:a16="http://schemas.microsoft.com/office/drawing/2014/main" id="{AE21F1D0-E8E7-4F2E-977F-82AE9A9663CB}"/>
              </a:ext>
            </a:extLst>
          </p:cNvPr>
          <p:cNvSpPr>
            <a:spLocks noGrp="1"/>
          </p:cNvSpPr>
          <p:nvPr>
            <p:ph idx="1"/>
          </p:nvPr>
        </p:nvSpPr>
        <p:spPr>
          <a:xfrm>
            <a:off x="838200" y="1825625"/>
            <a:ext cx="5393361" cy="4351338"/>
          </a:xfrm>
        </p:spPr>
        <p:txBody>
          <a:bodyPr>
            <a:normAutofit/>
          </a:bodyPr>
          <a:lstStyle/>
          <a:p>
            <a:pPr algn="just"/>
            <a:r>
              <a:rPr lang="en-GB" sz="1500" dirty="0"/>
              <a:t>In life, you are commonly told things that you believe because something seems to resonate. But there is always more to learn, know and use, by way of applying this information to your world you can improve your own life and wellbeing. Do remember that what you know will always become challengeable, if you allow for it to be so. </a:t>
            </a:r>
          </a:p>
          <a:p>
            <a:pPr algn="just"/>
            <a:r>
              <a:rPr lang="en-GB" sz="1500" dirty="0"/>
              <a:t>If you believe each fad diet will enrich your world and solve your underlying compulsive eating issue, you are wrong.  It may become a band aid solution, but there’s always something deeper at work with food patterns, since they are, at their core, a mind and body pattern intertwined and informed by years of life and programming.</a:t>
            </a:r>
          </a:p>
          <a:p>
            <a:pPr algn="just"/>
            <a:r>
              <a:rPr lang="en-GB" sz="1500" dirty="0"/>
              <a:t>Time was you’d be programmed by your immediate community, a world simpler, easier to digest and adapt to.  Not a world of confusing information and silly rules, like calorie counting and 5 a day and protein, protein, protein!</a:t>
            </a:r>
          </a:p>
          <a:p>
            <a:pPr algn="just"/>
            <a:r>
              <a:rPr lang="en-GB" sz="1500" dirty="0"/>
              <a:t>These rules are gimmicks, stories told by those in the process of making money from the tales that they tell. </a:t>
            </a:r>
          </a:p>
        </p:txBody>
      </p:sp>
      <p:pic>
        <p:nvPicPr>
          <p:cNvPr id="13" name="Picture 4">
            <a:extLst>
              <a:ext uri="{FF2B5EF4-FFF2-40B4-BE49-F238E27FC236}">
                <a16:creationId xmlns:a16="http://schemas.microsoft.com/office/drawing/2014/main" id="{BA172425-D044-4948-A0C6-B7DACA9F3D65}"/>
              </a:ext>
            </a:extLst>
          </p:cNvPr>
          <p:cNvPicPr>
            <a:picLocks noChangeAspect="1"/>
          </p:cNvPicPr>
          <p:nvPr/>
        </p:nvPicPr>
        <p:blipFill>
          <a:blip r:embed="rId2">
            <a:extLst>
              <a:ext uri="{28A0092B-C50C-407E-A947-70E740481C1C}">
                <a14:useLocalDpi xmlns:a14="http://schemas.microsoft.com/office/drawing/2010/main" val="0"/>
              </a:ext>
            </a:extLst>
          </a:blip>
          <a:srcRect t="16719" b="16719"/>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05"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7"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EE10AA5-F06C-4B57-B456-F09D30C7C1EF}"/>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5" name="Picture 4">
            <a:extLst>
              <a:ext uri="{FF2B5EF4-FFF2-40B4-BE49-F238E27FC236}">
                <a16:creationId xmlns:a16="http://schemas.microsoft.com/office/drawing/2014/main" id="{787E0E30-63D7-60C4-B745-B10555BAE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1148824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944D86-35D0-4A5E-B0B2-E6433DD8F4C3}"/>
              </a:ext>
            </a:extLst>
          </p:cNvPr>
          <p:cNvSpPr>
            <a:spLocks noGrp="1"/>
          </p:cNvSpPr>
          <p:nvPr>
            <p:ph type="title"/>
          </p:nvPr>
        </p:nvSpPr>
        <p:spPr>
          <a:xfrm>
            <a:off x="572493" y="238539"/>
            <a:ext cx="11047013" cy="1434415"/>
          </a:xfrm>
        </p:spPr>
        <p:txBody>
          <a:bodyPr vert="horz" lIns="91440" tIns="45720" rIns="91440" bIns="45720" rtlCol="0" anchor="ctr">
            <a:normAutofit/>
          </a:bodyPr>
          <a:lstStyle/>
          <a:p>
            <a:r>
              <a:rPr lang="en-US" sz="4800" kern="1200" dirty="0">
                <a:latin typeface="+mj-lt"/>
                <a:ea typeface="+mj-ea"/>
                <a:cs typeface="+mj-cs"/>
              </a:rPr>
              <a:t>Back in the day!</a:t>
            </a:r>
          </a:p>
        </p:txBody>
      </p:sp>
      <p:sp>
        <p:nvSpPr>
          <p:cNvPr id="94"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83">
            <a:extLst>
              <a:ext uri="{FF2B5EF4-FFF2-40B4-BE49-F238E27FC236}">
                <a16:creationId xmlns:a16="http://schemas.microsoft.com/office/drawing/2014/main" id="{B4EA1035-6DFA-4DDF-8A29-A2A2E5A06449}"/>
              </a:ext>
            </a:extLst>
          </p:cNvPr>
          <p:cNvPicPr>
            <a:picLocks noChangeAspect="1"/>
          </p:cNvPicPr>
          <p:nvPr/>
        </p:nvPicPr>
        <p:blipFill rotWithShape="1">
          <a:blip r:embed="rId2">
            <a:extLst>
              <a:ext uri="{28A0092B-C50C-407E-A947-70E740481C1C}">
                <a14:useLocalDpi xmlns:a14="http://schemas.microsoft.com/office/drawing/2010/main" val="0"/>
              </a:ext>
            </a:extLst>
          </a:blip>
          <a:srcRect l="18541" r="18543" b="2"/>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graphicFrame>
        <p:nvGraphicFramePr>
          <p:cNvPr id="29" name="Content Placeholder 2">
            <a:extLst>
              <a:ext uri="{FF2B5EF4-FFF2-40B4-BE49-F238E27FC236}">
                <a16:creationId xmlns:a16="http://schemas.microsoft.com/office/drawing/2014/main" id="{57989137-9D24-477C-8AC2-83F528F6E254}"/>
              </a:ext>
            </a:extLst>
          </p:cNvPr>
          <p:cNvGraphicFramePr>
            <a:graphicFrameLocks noGrp="1"/>
          </p:cNvGraphicFramePr>
          <p:nvPr>
            <p:ph idx="1"/>
            <p:extLst>
              <p:ext uri="{D42A27DB-BD31-4B8C-83A1-F6EECF244321}">
                <p14:modId xmlns:p14="http://schemas.microsoft.com/office/powerpoint/2010/main" val="223249700"/>
              </p:ext>
            </p:extLst>
          </p:nvPr>
        </p:nvGraphicFramePr>
        <p:xfrm>
          <a:off x="4905955" y="2071316"/>
          <a:ext cx="6713552"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B16C3685-C2F9-AB56-1646-F76AE21DF21B}"/>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4" name="Picture 3">
            <a:extLst>
              <a:ext uri="{FF2B5EF4-FFF2-40B4-BE49-F238E27FC236}">
                <a16:creationId xmlns:a16="http://schemas.microsoft.com/office/drawing/2014/main" id="{64014A24-CD03-7D01-6BCE-F28D274CED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1152375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graphicEl>
                                              <a:dgm id="{B35E004D-9593-46F8-812D-237F0E96D024}"/>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graphicEl>
                                              <a:dgm id="{A43518C2-F8B2-4FCA-8B6F-DE6887F1D878}"/>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graphicEl>
                                              <a:dgm id="{FD5E6ACD-04DA-4EDA-8F94-A70A83ED6A21}"/>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graphicEl>
                                              <a:dgm id="{C233E6F4-3D8F-4EE0-B0E3-736946558C1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graphicEl>
                                              <a:dgm id="{6DEC0349-1BEA-4DB6-A707-51D7CFF2DFC5}"/>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graphicEl>
                                              <a:dgm id="{1E8F51BF-AD09-437D-BC8F-267971FEFE8B}"/>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graphicEl>
                                              <a:dgm id="{0CB1384A-370F-4881-89CA-D758817166E6}"/>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graphicEl>
                                              <a:dgm id="{208E2BE0-D13F-4EB4-AE51-98F72822E518}"/>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graphicEl>
                                              <a:dgm id="{32FFFD8B-9FC8-4F21-8972-43B4B6E19D27}"/>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graphicEl>
                                              <a:dgm id="{1B6C99C1-8CD2-4B5F-B02F-B8330100E49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A8C983-DE84-478F-A25C-AD15B0F6898D}"/>
              </a:ext>
            </a:extLst>
          </p:cNvPr>
          <p:cNvSpPr>
            <a:spLocks noGrp="1"/>
          </p:cNvSpPr>
          <p:nvPr>
            <p:ph type="title"/>
          </p:nvPr>
        </p:nvSpPr>
        <p:spPr>
          <a:xfrm>
            <a:off x="838200" y="556995"/>
            <a:ext cx="10515600" cy="1133693"/>
          </a:xfrm>
        </p:spPr>
        <p:txBody>
          <a:bodyPr>
            <a:normAutofit/>
          </a:bodyPr>
          <a:lstStyle/>
          <a:p>
            <a:r>
              <a:rPr lang="en-GB" sz="5200"/>
              <a:t>The word DIET!</a:t>
            </a:r>
          </a:p>
        </p:txBody>
      </p:sp>
      <p:graphicFrame>
        <p:nvGraphicFramePr>
          <p:cNvPr id="15" name="Content Placeholder 2">
            <a:extLst>
              <a:ext uri="{FF2B5EF4-FFF2-40B4-BE49-F238E27FC236}">
                <a16:creationId xmlns:a16="http://schemas.microsoft.com/office/drawing/2014/main" id="{9C91EFC8-957C-4EFA-BCE7-F7E57178DBDD}"/>
              </a:ext>
            </a:extLst>
          </p:cNvPr>
          <p:cNvGraphicFramePr>
            <a:graphicFrameLocks noGrp="1"/>
          </p:cNvGraphicFramePr>
          <p:nvPr>
            <p:ph idx="1"/>
            <p:extLst>
              <p:ext uri="{D42A27DB-BD31-4B8C-83A1-F6EECF244321}">
                <p14:modId xmlns:p14="http://schemas.microsoft.com/office/powerpoint/2010/main" val="32138744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E927F163-A3E5-24FB-64FB-EA7755CC4930}"/>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4" name="Picture 3">
            <a:extLst>
              <a:ext uri="{FF2B5EF4-FFF2-40B4-BE49-F238E27FC236}">
                <a16:creationId xmlns:a16="http://schemas.microsoft.com/office/drawing/2014/main" id="{C35550CB-05D3-90AF-23AF-B08BEF469C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3402507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graphicEl>
                                              <a:dgm id="{EDBEC4AF-882D-4DC0-AF48-9A089482EC6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graphicEl>
                                              <a:dgm id="{395F88C8-703A-445C-A671-411D31950592}"/>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graphicEl>
                                              <a:dgm id="{4FD3FB3D-397E-474F-A835-8883A920895E}"/>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graphicEl>
                                              <a:dgm id="{35BD6722-C986-4AEB-9FA9-A265AE3A6AF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graphicEl>
                                              <a:dgm id="{4B5C67DF-C6E4-435D-B979-D6E9C6ECF433}"/>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graphicEl>
                                              <a:dgm id="{DE06B81F-2403-49BD-9101-836B5BE615D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9ED5CF-EE1D-4FCC-ADB6-300D282F1584}"/>
              </a:ext>
            </a:extLst>
          </p:cNvPr>
          <p:cNvSpPr>
            <a:spLocks noGrp="1"/>
          </p:cNvSpPr>
          <p:nvPr>
            <p:ph type="title"/>
          </p:nvPr>
        </p:nvSpPr>
        <p:spPr>
          <a:xfrm>
            <a:off x="838200" y="365125"/>
            <a:ext cx="10515600" cy="1325563"/>
          </a:xfrm>
        </p:spPr>
        <p:txBody>
          <a:bodyPr>
            <a:normAutofit/>
          </a:bodyPr>
          <a:lstStyle/>
          <a:p>
            <a:r>
              <a:rPr lang="en-GB" sz="4000" dirty="0"/>
              <a:t>To rid yourself of the shame of becoming weighty</a:t>
            </a:r>
          </a:p>
        </p:txBody>
      </p:sp>
      <p:sp>
        <p:nvSpPr>
          <p:cNvPr id="28"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Content Placeholder 2">
            <a:extLst>
              <a:ext uri="{FF2B5EF4-FFF2-40B4-BE49-F238E27FC236}">
                <a16:creationId xmlns:a16="http://schemas.microsoft.com/office/drawing/2014/main" id="{2C9B6D1D-88CB-47E9-AA3B-DE15E0A1FE72}"/>
              </a:ext>
            </a:extLst>
          </p:cNvPr>
          <p:cNvGraphicFramePr>
            <a:graphicFrameLocks noGrp="1"/>
          </p:cNvGraphicFramePr>
          <p:nvPr>
            <p:ph idx="1"/>
            <p:extLst>
              <p:ext uri="{D42A27DB-BD31-4B8C-83A1-F6EECF244321}">
                <p14:modId xmlns:p14="http://schemas.microsoft.com/office/powerpoint/2010/main" val="2514811517"/>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85B1CADF-3EFC-AE2E-EA71-5B9A63F79795}"/>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4" name="Picture 3">
            <a:extLst>
              <a:ext uri="{FF2B5EF4-FFF2-40B4-BE49-F238E27FC236}">
                <a16:creationId xmlns:a16="http://schemas.microsoft.com/office/drawing/2014/main" id="{0BE32F98-9304-9B6E-8456-1F9FE6E035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2230321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graphicEl>
                                              <a:dgm id="{122A016B-A5D8-4B68-BA1A-2FCA4B6B3E2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graphicEl>
                                              <a:dgm id="{041A5119-6052-477E-8024-9C48D0A7867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graphicEl>
                                              <a:dgm id="{08296409-F2A1-47B1-971F-36F9C354D21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graphicEl>
                                              <a:dgm id="{AC94EA37-2F25-4A30-AE65-88697994A51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graphicEl>
                                              <a:dgm id="{04697719-D51A-4A59-BED1-DD3090401B4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graphicEl>
                                              <a:dgm id="{F3EC5BA1-2F3D-4EB2-B519-E7739CE2291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graphicEl>
                                              <a:dgm id="{9928BF53-D921-4CCF-B840-15F118A4F6D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8B6E784-5832-45EC-9668-E17FB197A95F}"/>
              </a:ext>
            </a:extLst>
          </p:cNvPr>
          <p:cNvSpPr>
            <a:spLocks noGrp="1"/>
          </p:cNvSpPr>
          <p:nvPr>
            <p:ph type="title"/>
          </p:nvPr>
        </p:nvSpPr>
        <p:spPr>
          <a:xfrm>
            <a:off x="643467" y="321734"/>
            <a:ext cx="10905066" cy="1135737"/>
          </a:xfrm>
        </p:spPr>
        <p:txBody>
          <a:bodyPr>
            <a:normAutofit/>
          </a:bodyPr>
          <a:lstStyle/>
          <a:p>
            <a:r>
              <a:rPr lang="en-GB" sz="3600"/>
              <a:t>Let’s look at these please: Emotions!</a:t>
            </a:r>
          </a:p>
        </p:txBody>
      </p:sp>
      <p:sp>
        <p:nvSpPr>
          <p:cNvPr id="3" name="Content Placeholder 2">
            <a:extLst>
              <a:ext uri="{FF2B5EF4-FFF2-40B4-BE49-F238E27FC236}">
                <a16:creationId xmlns:a16="http://schemas.microsoft.com/office/drawing/2014/main" id="{26EF3DA7-91E3-41B8-ABF0-E24EEA3C3B12}"/>
              </a:ext>
            </a:extLst>
          </p:cNvPr>
          <p:cNvSpPr>
            <a:spLocks noGrp="1"/>
          </p:cNvSpPr>
          <p:nvPr>
            <p:ph idx="1"/>
          </p:nvPr>
        </p:nvSpPr>
        <p:spPr>
          <a:xfrm>
            <a:off x="643467" y="1782981"/>
            <a:ext cx="10905066" cy="4393982"/>
          </a:xfrm>
        </p:spPr>
        <p:txBody>
          <a:bodyPr>
            <a:normAutofit/>
          </a:bodyPr>
          <a:lstStyle/>
          <a:p>
            <a:pPr algn="just"/>
            <a:r>
              <a:rPr lang="en-GB" sz="1700" dirty="0"/>
              <a:t>Emotions influence where you reach to fill a void, to numb a sensation of sadness, or to abuse yourself with harmful choices.  Cycles and patterns are a complex facet of our existence and one not easily resolved, if it were, there would be no evolution of Keto, Paleo, Atkins or Juice Fasts, there’d just be THE WAY!  Sad thing is, the way is already known, just forgotten… garden grown veggies, tree grown fruits, organically reared and raised meats!  It’s the toxic chemical rubbish that has your system all over the place!</a:t>
            </a:r>
          </a:p>
          <a:p>
            <a:pPr algn="just"/>
            <a:r>
              <a:rPr lang="en-GB" sz="1700" dirty="0"/>
              <a:t>Please seek help for this element of yourself if it burdens and troubles you.  If you feel hopeless, only to revisit failure after failure of a diet fad, do know that change comes with THE RIGHT ACTIONS, based in informed, researched content and knowledge worth listening to.  I will attach a link to the proper information at the end of this webinar, since you deserve to know what you need, especially if no one even tried to tell you as a child. </a:t>
            </a:r>
          </a:p>
          <a:p>
            <a:pPr algn="just"/>
            <a:r>
              <a:rPr lang="en-GB" sz="1700" dirty="0"/>
              <a:t>You’re figuring this all out as you go, as I have done, and there is no one size for all solution, there is just knowledge, and how you come to use it will always be up to your own body and mind.  Let’s go into it more later, since I want to get cracking… we’re heading to new and different places, so let yourself lean into this change, let yourself become yourself right now, eat a cookie, drink a soda, just don’t do it all day long and forever.  But for right now, go easy on yourself… there is no overnight change I can promise, because it DOES NOT EXIST, and anybody who lies and sells you their speedy solution is making money off your vulnerability and honest need for support.</a:t>
            </a:r>
          </a:p>
        </p:txBody>
      </p:sp>
      <p:sp>
        <p:nvSpPr>
          <p:cNvPr id="26" name="Rectangle 2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Rectangle 3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A4F91E3F-9B8C-92F7-B0F3-BFE6127C6DB7}"/>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5" name="Picture 4">
            <a:extLst>
              <a:ext uri="{FF2B5EF4-FFF2-40B4-BE49-F238E27FC236}">
                <a16:creationId xmlns:a16="http://schemas.microsoft.com/office/drawing/2014/main" id="{D848DB00-CE50-29CB-D5D5-34FD0AC67D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106554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45C807-F1AE-4E88-8677-1E8467D6C56E}"/>
              </a:ext>
            </a:extLst>
          </p:cNvPr>
          <p:cNvSpPr>
            <a:spLocks noGrp="1"/>
          </p:cNvSpPr>
          <p:nvPr>
            <p:ph type="title"/>
          </p:nvPr>
        </p:nvSpPr>
        <p:spPr>
          <a:xfrm>
            <a:off x="643467" y="321734"/>
            <a:ext cx="10905066" cy="1135737"/>
          </a:xfrm>
        </p:spPr>
        <p:txBody>
          <a:bodyPr>
            <a:normAutofit/>
          </a:bodyPr>
          <a:lstStyle/>
          <a:p>
            <a:r>
              <a:rPr lang="en-GB" sz="3600" dirty="0"/>
              <a:t>Let’s look at these please: Energy!</a:t>
            </a:r>
          </a:p>
        </p:txBody>
      </p:sp>
      <p:sp>
        <p:nvSpPr>
          <p:cNvPr id="3" name="Content Placeholder 2">
            <a:extLst>
              <a:ext uri="{FF2B5EF4-FFF2-40B4-BE49-F238E27FC236}">
                <a16:creationId xmlns:a16="http://schemas.microsoft.com/office/drawing/2014/main" id="{848CAE07-359B-4A87-BC84-1E97527DB55C}"/>
              </a:ext>
            </a:extLst>
          </p:cNvPr>
          <p:cNvSpPr>
            <a:spLocks noGrp="1"/>
          </p:cNvSpPr>
          <p:nvPr>
            <p:ph idx="1"/>
          </p:nvPr>
        </p:nvSpPr>
        <p:spPr>
          <a:xfrm>
            <a:off x="643467" y="1782981"/>
            <a:ext cx="10905066" cy="4393982"/>
          </a:xfrm>
        </p:spPr>
        <p:txBody>
          <a:bodyPr>
            <a:normAutofit/>
          </a:bodyPr>
          <a:lstStyle/>
          <a:p>
            <a:pPr algn="just"/>
            <a:r>
              <a:rPr lang="en-GB" sz="1600" dirty="0"/>
              <a:t>You are energy, anyone ever tell you that?  That you’re made up of lovely vibrating energetic matter and that you likely have an energetic blueprint.  For example, because simplicity is key here, we don’t all need to become physicists, we’ll look at love…</a:t>
            </a:r>
          </a:p>
          <a:p>
            <a:pPr algn="just"/>
            <a:r>
              <a:rPr lang="en-GB" sz="1600" dirty="0"/>
              <a:t>Love is a thing elusive of definition, yet we accept that it exists; what makes you attracted to a person you barely know, and repelled by another?  Simply put – it’s all down to energy.  Like magnets, we pull into our sphere of life things we don’t enjoy when our energy magnetises them… so as an extension of this example, a woman unloved in childhood brings into her sphere of life a loveless marriage and emotional abuse for years on end, such as her energy was programmed to accept as love. </a:t>
            </a:r>
          </a:p>
          <a:p>
            <a:pPr algn="just"/>
            <a:r>
              <a:rPr lang="en-GB" sz="1600" dirty="0"/>
              <a:t>Now flip this to your relationship with food; what were you fed as a child? Beautiful home cooked meals with nothing but love inside them.  When I say this I mean the love of life… nature itself feeds us, unless you’re fed by humankind who have invented all kinds of rubbish to poison you and make you sick (enter pharmaceuticals – a debate for another day, but your awareness of these things is key if you are to free your mind-body from the mass manipulation and programming we have all become subjected to).</a:t>
            </a:r>
          </a:p>
          <a:p>
            <a:pPr algn="just"/>
            <a:r>
              <a:rPr lang="en-GB" sz="1600" dirty="0"/>
              <a:t>Who fed your growing body – mother earth – or humankind’s money makers? Just look at McDonalds for crying out loud! Why is it still standing, with all that we know? And why are happy meals called happy meals when they give nothing but a life of pain and suffering if you’re unfortunate enough to have ill-willed parents who feed you such rubbish and claim it to be ‘a treat!’</a:t>
            </a:r>
          </a:p>
          <a:p>
            <a:pPr algn="just"/>
            <a:r>
              <a:rPr lang="en-GB" sz="1600" dirty="0"/>
              <a:t>If your energy craves particular substances and foods it is not your fault, you’re likely craving what you are in energetic vibration.</a:t>
            </a:r>
          </a:p>
        </p:txBody>
      </p:sp>
      <p:sp>
        <p:nvSpPr>
          <p:cNvPr id="17" name="Rectangle 1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Rectangle 2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B1BCC720-2BC3-9681-657D-EBE13A8AF160}"/>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5" name="Picture 4">
            <a:extLst>
              <a:ext uri="{FF2B5EF4-FFF2-40B4-BE49-F238E27FC236}">
                <a16:creationId xmlns:a16="http://schemas.microsoft.com/office/drawing/2014/main" id="{28E7B1F7-F560-648C-3F30-67D60EDC25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3833855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5EB5AF-8037-498C-A608-4BDF07D3C7FB}"/>
              </a:ext>
            </a:extLst>
          </p:cNvPr>
          <p:cNvSpPr>
            <a:spLocks noGrp="1"/>
          </p:cNvSpPr>
          <p:nvPr>
            <p:ph type="title"/>
          </p:nvPr>
        </p:nvSpPr>
        <p:spPr>
          <a:xfrm>
            <a:off x="643467" y="321734"/>
            <a:ext cx="10905066" cy="1135737"/>
          </a:xfrm>
        </p:spPr>
        <p:txBody>
          <a:bodyPr>
            <a:normAutofit/>
          </a:bodyPr>
          <a:lstStyle/>
          <a:p>
            <a:r>
              <a:rPr lang="en-GB" sz="3600"/>
              <a:t>Energy Alignment! Continued…</a:t>
            </a:r>
          </a:p>
        </p:txBody>
      </p:sp>
      <p:sp>
        <p:nvSpPr>
          <p:cNvPr id="3" name="Content Placeholder 2">
            <a:extLst>
              <a:ext uri="{FF2B5EF4-FFF2-40B4-BE49-F238E27FC236}">
                <a16:creationId xmlns:a16="http://schemas.microsoft.com/office/drawing/2014/main" id="{E7944F75-8EF9-413B-9814-2A2142DC1077}"/>
              </a:ext>
            </a:extLst>
          </p:cNvPr>
          <p:cNvSpPr>
            <a:spLocks noGrp="1"/>
          </p:cNvSpPr>
          <p:nvPr>
            <p:ph idx="1"/>
          </p:nvPr>
        </p:nvSpPr>
        <p:spPr>
          <a:xfrm>
            <a:off x="643467" y="1782981"/>
            <a:ext cx="10905066" cy="4393982"/>
          </a:xfrm>
        </p:spPr>
        <p:txBody>
          <a:bodyPr>
            <a:normAutofit lnSpcReduction="10000"/>
          </a:bodyPr>
          <a:lstStyle/>
          <a:p>
            <a:pPr algn="just"/>
            <a:r>
              <a:rPr lang="en-GB" sz="1600" dirty="0"/>
              <a:t>Who you are now is not your fault or of your making, and change can be harder for some than others, </a:t>
            </a:r>
            <a:r>
              <a:rPr lang="en-GB" sz="1600" b="1" dirty="0"/>
              <a:t>don’t blame yourself</a:t>
            </a:r>
            <a:r>
              <a:rPr lang="en-GB" sz="1600" dirty="0"/>
              <a:t>, it means your energetic alignment is stubborn, it means you’re here learning harder lessons and that practicing compassion for yourself will become key.  Who knows, maybe you come to advocate the end of </a:t>
            </a:r>
            <a:r>
              <a:rPr lang="en-GB" sz="1600" dirty="0" err="1"/>
              <a:t>Maccy</a:t>
            </a:r>
            <a:r>
              <a:rPr lang="en-GB" sz="1600" dirty="0"/>
              <a:t> D’s. Maybe you rid the school canteens of junk food.  Wherever your path leads to, you’re here walking it with purpose, just let it reveal itself in time, even if the purpose is to discover life is great and you’re pleased to be here living it.  What a great reason to live life well – to simply enjoy it!  Not to squeeze into the new jeans you bought a size too small, or to become a super model, or famous movie star, but to live well.  Can this become your version of enough?</a:t>
            </a:r>
          </a:p>
          <a:p>
            <a:pPr algn="just"/>
            <a:r>
              <a:rPr lang="en-GB" sz="1600" dirty="0"/>
              <a:t>Binge eating is an energetic experience, you get a wave of craving, open your mouth and release some form of tension (temporarily) by putting stuff inside it that alerts your mind-body - there’s a whole complex experience going on… perhaps a nicer experience than you were living a millisecond before the food entered the equation. This tasty treat sends signals all round your physiological system and tells you that you feel something like better.  Then the self loathing enters and you regret the mouthfuls of whatever chosen vice it was that you used to quench said craving... Or to numb said energetic happening – aka, emotion!</a:t>
            </a:r>
          </a:p>
          <a:p>
            <a:pPr algn="just"/>
            <a:r>
              <a:rPr lang="en-GB" sz="1600" dirty="0"/>
              <a:t>Then you likely go on to live this cycle again and again. A cycle on repeat is what overeaters live (I was one so I blame and judge you not), but it is hard to end this cycle without the right information, and perhaps a little support from others.  Living in a house of over eaters will do nothing for your own discipline.  I don’t buy the food and thus do not eat it.  My partner, on the other hand, does buy it, and when he does I find the challenge to say no resurfaces. </a:t>
            </a:r>
          </a:p>
          <a:p>
            <a:pPr algn="just"/>
            <a:r>
              <a:rPr lang="en-GB" sz="1600" dirty="0"/>
              <a:t>It’s just in my energy… a story of need and want, one that I manage with mindful practices, learning to see the reaction internally rather than live it externally is key… now I never live the story earning the weight gain… instead, I practice </a:t>
            </a:r>
            <a:r>
              <a:rPr lang="en-GB" sz="1600" i="1" dirty="0"/>
              <a:t>seeing</a:t>
            </a:r>
            <a:r>
              <a:rPr lang="en-GB" sz="1600" dirty="0"/>
              <a:t> </a:t>
            </a:r>
            <a:r>
              <a:rPr lang="en-GB" sz="1600" i="1" dirty="0"/>
              <a:t>the story, </a:t>
            </a:r>
            <a:r>
              <a:rPr lang="en-GB" sz="1600" dirty="0"/>
              <a:t>which</a:t>
            </a:r>
            <a:r>
              <a:rPr lang="en-GB" sz="1600" i="1" dirty="0"/>
              <a:t> </a:t>
            </a:r>
            <a:r>
              <a:rPr lang="en-GB" sz="1600" dirty="0"/>
              <a:t>allows any discomfort to arise and pass… something that becomes easier in time.  </a:t>
            </a:r>
          </a:p>
        </p:txBody>
      </p:sp>
      <p:sp>
        <p:nvSpPr>
          <p:cNvPr id="17" name="Rectangle 1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Rectangle 2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589196C8-D450-46AB-CE6F-808AFD923C10}"/>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5" name="Picture 4">
            <a:extLst>
              <a:ext uri="{FF2B5EF4-FFF2-40B4-BE49-F238E27FC236}">
                <a16:creationId xmlns:a16="http://schemas.microsoft.com/office/drawing/2014/main" id="{187818D7-DDBA-A10E-3C79-A505C67B7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2068490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Custom 17">
      <a:dk1>
        <a:sysClr val="windowText" lastClr="000000"/>
      </a:dk1>
      <a:lt1>
        <a:sysClr val="window" lastClr="FFFFFF"/>
      </a:lt1>
      <a:dk2>
        <a:srgbClr val="44546A"/>
      </a:dk2>
      <a:lt2>
        <a:srgbClr val="E7E6E6"/>
      </a:lt2>
      <a:accent1>
        <a:srgbClr val="15537E"/>
      </a:accent1>
      <a:accent2>
        <a:srgbClr val="034A90"/>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
  <TotalTime>834</TotalTime>
  <Words>5150</Words>
  <Application>Microsoft Office PowerPoint</Application>
  <PresentationFormat>Widescreen</PresentationFormat>
  <Paragraphs>146</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Self Care Continued…</vt:lpstr>
      <vt:lpstr>Things to explore in weeks to come…</vt:lpstr>
      <vt:lpstr>Questions or answers?</vt:lpstr>
      <vt:lpstr>Back in the day!</vt:lpstr>
      <vt:lpstr>The word DIET!</vt:lpstr>
      <vt:lpstr>To rid yourself of the shame of becoming weighty</vt:lpstr>
      <vt:lpstr>Let’s look at these please: Emotions!</vt:lpstr>
      <vt:lpstr>Let’s look at these please: Energy!</vt:lpstr>
      <vt:lpstr>Energy Alignment! Continued…</vt:lpstr>
      <vt:lpstr>PowerPoint Presentation</vt:lpstr>
      <vt:lpstr>Let’s look at these please: Processed Foods…</vt:lpstr>
      <vt:lpstr>PowerPoint Presentation</vt:lpstr>
      <vt:lpstr>Processed Foods… Continued…</vt:lpstr>
      <vt:lpstr>PowerPoint Presentation</vt:lpstr>
      <vt:lpstr>FOOD - Let’s get the story straight!</vt:lpstr>
      <vt:lpstr>Love yourself as though  you are loving them...  In other words… be gentle, be kind, be safe.  </vt:lpstr>
      <vt:lpstr>PowerPoint Presentation</vt:lpstr>
      <vt:lpstr>The words that we use…</vt:lpstr>
      <vt:lpstr>HEALTHY TO YOU, IS NOT HEALTHY TO ME!</vt:lpstr>
      <vt:lpstr>This is a learning curve…</vt:lpstr>
      <vt:lpstr>Mind noise = madness!</vt:lpstr>
      <vt:lpstr>No Judgement!</vt:lpstr>
      <vt:lpstr>Reality Checks!</vt:lpstr>
      <vt:lpstr>Time for Celebrations…</vt:lpstr>
      <vt:lpstr>NEXT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 Care Continues…</dc:title>
  <dc:creator>Hannah Sim</dc:creator>
  <cp:lastModifiedBy>Hannah Sim</cp:lastModifiedBy>
  <cp:revision>31</cp:revision>
  <dcterms:created xsi:type="dcterms:W3CDTF">2021-08-21T12:50:14Z</dcterms:created>
  <dcterms:modified xsi:type="dcterms:W3CDTF">2023-05-20T16:04:36Z</dcterms:modified>
</cp:coreProperties>
</file>